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4.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6.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diagrams/data3.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ata5.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3"/>
  </p:notesMasterIdLst>
  <p:sldIdLst>
    <p:sldId id="256" r:id="rId2"/>
    <p:sldId id="257" r:id="rId3"/>
    <p:sldId id="258" r:id="rId4"/>
    <p:sldId id="264" r:id="rId5"/>
    <p:sldId id="274" r:id="rId6"/>
    <p:sldId id="259" r:id="rId7"/>
    <p:sldId id="260" r:id="rId8"/>
    <p:sldId id="261" r:id="rId9"/>
    <p:sldId id="262" r:id="rId10"/>
    <p:sldId id="263" r:id="rId11"/>
    <p:sldId id="273" r:id="rId12"/>
    <p:sldId id="265" r:id="rId13"/>
    <p:sldId id="266" r:id="rId14"/>
    <p:sldId id="267" r:id="rId15"/>
    <p:sldId id="271" r:id="rId16"/>
    <p:sldId id="272" r:id="rId17"/>
    <p:sldId id="268" r:id="rId18"/>
    <p:sldId id="269" r:id="rId19"/>
    <p:sldId id="275" r:id="rId20"/>
    <p:sldId id="276" r:id="rId21"/>
    <p:sldId id="270"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2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0"/>
    <p:restoredTop sz="94633"/>
  </p:normalViewPr>
  <p:slideViewPr>
    <p:cSldViewPr snapToGrid="0" snapToObjects="1">
      <p:cViewPr varScale="1">
        <p:scale>
          <a:sx n="68" d="100"/>
          <a:sy n="68" d="100"/>
        </p:scale>
        <p:origin x="77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diagrams/_rels/data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png"/><Relationship Id="rId1"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1B3C8C-00A5-574A-90B0-63B529C1688D}"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fr-FR"/>
        </a:p>
      </dgm:t>
    </dgm:pt>
    <dgm:pt modelId="{2674B057-4C8F-F045-9B92-DADAFD429A40}">
      <dgm:prSet phldrT="[Texte]" custT="1"/>
      <dgm:spPr/>
      <dgm:t>
        <a:bodyPr anchor="ctr" anchorCtr="0"/>
        <a:lstStyle/>
        <a:p>
          <a:pPr algn="ctr" rtl="0"/>
          <a:r>
            <a:rPr lang="fr-FR" sz="2400" b="1" dirty="0">
              <a:latin typeface="Bookman Old Style" panose="02050604050505020204" pitchFamily="18" charset="0"/>
              <a:ea typeface="Ayuthaya" pitchFamily="2" charset="-34"/>
              <a:cs typeface="Courier New" panose="02070309020205020404" pitchFamily="49" charset="0"/>
            </a:rPr>
            <a:t>Seuil de rentabilité</a:t>
          </a:r>
        </a:p>
      </dgm:t>
    </dgm:pt>
    <dgm:pt modelId="{F8C84963-A34B-FC4A-A0F7-69BD949BB6E7}" type="parTrans" cxnId="{2982F35E-1A7D-1348-AF41-CDCF0F617F19}">
      <dgm:prSet/>
      <dgm:spPr/>
      <dgm:t>
        <a:bodyPr/>
        <a:lstStyle/>
        <a:p>
          <a:endParaRPr lang="fr-FR"/>
        </a:p>
      </dgm:t>
    </dgm:pt>
    <dgm:pt modelId="{61818DC8-462F-1C4E-A175-1DF20FF132D1}" type="sibTrans" cxnId="{2982F35E-1A7D-1348-AF41-CDCF0F617F19}">
      <dgm:prSet/>
      <dgm:spPr/>
      <dgm:t>
        <a:bodyPr/>
        <a:lstStyle/>
        <a:p>
          <a:endParaRPr lang="fr-FR"/>
        </a:p>
      </dgm:t>
    </dgm:pt>
    <dgm:pt modelId="{60268D9A-8F19-D24B-867A-5755C85E4919}">
      <dgm:prSet phldrT="[Texte]" custT="1"/>
      <dgm:spPr/>
      <dgm:t>
        <a:bodyPr/>
        <a:lstStyle/>
        <a:p>
          <a:pPr rtl="0"/>
          <a:r>
            <a:rPr lang="fr-FR" sz="2800" b="0" dirty="0">
              <a:latin typeface="Bookman Old Style" panose="02050604050505020204" pitchFamily="18" charset="0"/>
              <a:ea typeface="Baskerville" panose="02020502070401020303" pitchFamily="18" charset="0"/>
              <a:cs typeface="Courier New" panose="02070309020205020404" pitchFamily="49" charset="0"/>
            </a:rPr>
            <a:t>Définition</a:t>
          </a:r>
        </a:p>
      </dgm:t>
    </dgm:pt>
    <dgm:pt modelId="{FB4B280C-631E-A840-9BAD-53BDBAAD4E56}" type="parTrans" cxnId="{E97CB8B6-8E15-C745-822F-43AF4B3FF9F9}">
      <dgm:prSet/>
      <dgm:spPr/>
      <dgm:t>
        <a:bodyPr/>
        <a:lstStyle/>
        <a:p>
          <a:endParaRPr lang="fr-FR"/>
        </a:p>
      </dgm:t>
    </dgm:pt>
    <dgm:pt modelId="{A2C6699F-1828-024F-8123-E1BF3F47BFB2}" type="sibTrans" cxnId="{E97CB8B6-8E15-C745-822F-43AF4B3FF9F9}">
      <dgm:prSet/>
      <dgm:spPr/>
      <dgm:t>
        <a:bodyPr/>
        <a:lstStyle/>
        <a:p>
          <a:endParaRPr lang="fr-FR"/>
        </a:p>
      </dgm:t>
    </dgm:pt>
    <dgm:pt modelId="{43099174-DB39-7643-B179-49B3E1A02764}">
      <dgm:prSet phldrT="[Texte]" custT="1"/>
      <dgm:spPr/>
      <dgm:t>
        <a:bodyPr/>
        <a:lstStyle/>
        <a:p>
          <a:pPr rtl="0"/>
          <a:r>
            <a:rPr lang="fr-FR" sz="2800" dirty="0">
              <a:latin typeface="Bookman Old Style" panose="02050604050505020204" pitchFamily="18" charset="0"/>
              <a:ea typeface="Baskerville" panose="02020502070401020303" pitchFamily="18" charset="0"/>
              <a:cs typeface="Courier New" panose="02070309020205020404" pitchFamily="49" charset="0"/>
            </a:rPr>
            <a:t>Calcul mathématique </a:t>
          </a:r>
          <a:r>
            <a:rPr lang="fr-FR" sz="2800">
              <a:latin typeface="Bookman Old Style" panose="02050604050505020204" pitchFamily="18" charset="0"/>
              <a:ea typeface="Baskerville" panose="02020502070401020303" pitchFamily="18" charset="0"/>
              <a:cs typeface="Courier New" panose="02070309020205020404" pitchFamily="49" charset="0"/>
            </a:rPr>
            <a:t>et graphique</a:t>
          </a:r>
          <a:endParaRPr lang="fr-FR" sz="2800" dirty="0">
            <a:latin typeface="Bookman Old Style" panose="02050604050505020204" pitchFamily="18" charset="0"/>
            <a:ea typeface="Baskerville" panose="02020502070401020303" pitchFamily="18" charset="0"/>
            <a:cs typeface="Courier New" panose="02070309020205020404" pitchFamily="49" charset="0"/>
          </a:endParaRPr>
        </a:p>
      </dgm:t>
    </dgm:pt>
    <dgm:pt modelId="{AA5EA3A2-F870-484F-840F-46BB298DF068}" type="parTrans" cxnId="{DAE53770-6221-2944-8E27-FCE1F9C4C183}">
      <dgm:prSet/>
      <dgm:spPr/>
      <dgm:t>
        <a:bodyPr/>
        <a:lstStyle/>
        <a:p>
          <a:endParaRPr lang="fr-FR"/>
        </a:p>
      </dgm:t>
    </dgm:pt>
    <dgm:pt modelId="{EA134997-652E-7145-9C7F-280C8422A966}" type="sibTrans" cxnId="{DAE53770-6221-2944-8E27-FCE1F9C4C183}">
      <dgm:prSet/>
      <dgm:spPr/>
      <dgm:t>
        <a:bodyPr/>
        <a:lstStyle/>
        <a:p>
          <a:endParaRPr lang="fr-FR"/>
        </a:p>
      </dgm:t>
    </dgm:pt>
    <dgm:pt modelId="{DF6A1618-7265-0146-9657-322D0E855DCF}">
      <dgm:prSet phldrT="[Texte]" custT="1"/>
      <dgm:spPr/>
      <dgm:t>
        <a:bodyPr/>
        <a:lstStyle/>
        <a:p>
          <a:pPr rtl="0"/>
          <a:r>
            <a:rPr lang="fr-FR" sz="2800" dirty="0">
              <a:latin typeface="Bookman Old Style" panose="02050604050505020204" pitchFamily="18" charset="0"/>
              <a:ea typeface="Baskerville" panose="02020502070401020303" pitchFamily="18" charset="0"/>
              <a:cs typeface="Courier New" panose="02070309020205020404" pitchFamily="49" charset="0"/>
            </a:rPr>
            <a:t>Utilité et limite</a:t>
          </a:r>
        </a:p>
      </dgm:t>
    </dgm:pt>
    <dgm:pt modelId="{00DB1BEF-777E-8C46-A729-BE11DA067FBE}" type="parTrans" cxnId="{5BBE9318-8B2F-6B40-8128-0835C5ADF356}">
      <dgm:prSet/>
      <dgm:spPr/>
      <dgm:t>
        <a:bodyPr/>
        <a:lstStyle/>
        <a:p>
          <a:endParaRPr lang="fr-FR"/>
        </a:p>
      </dgm:t>
    </dgm:pt>
    <dgm:pt modelId="{B82F9D65-55E4-974B-ABBD-60A3FFC41E89}" type="sibTrans" cxnId="{5BBE9318-8B2F-6B40-8128-0835C5ADF356}">
      <dgm:prSet/>
      <dgm:spPr/>
      <dgm:t>
        <a:bodyPr/>
        <a:lstStyle/>
        <a:p>
          <a:endParaRPr lang="fr-FR"/>
        </a:p>
      </dgm:t>
    </dgm:pt>
    <dgm:pt modelId="{2E4F9333-FAE9-A043-9841-E2D5CC2E2ABC}">
      <dgm:prSet custT="1"/>
      <dgm:spPr/>
      <dgm:t>
        <a:bodyPr anchor="ctr" anchorCtr="0"/>
        <a:lstStyle/>
        <a:p>
          <a:pPr rtl="0"/>
          <a:r>
            <a:rPr lang="fr-FR" sz="2800" dirty="0">
              <a:latin typeface="Bookman Old Style" panose="02050604050505020204" pitchFamily="18" charset="0"/>
              <a:ea typeface="Baskerville" panose="02020502070401020303" pitchFamily="18" charset="0"/>
            </a:rPr>
            <a:t>Point mort</a:t>
          </a:r>
        </a:p>
      </dgm:t>
    </dgm:pt>
    <dgm:pt modelId="{AF305765-6DC1-4E43-90A6-10AC774A9A0A}" type="parTrans" cxnId="{F4966BFF-6037-4243-BB72-AA9B93432E3F}">
      <dgm:prSet/>
      <dgm:spPr/>
      <dgm:t>
        <a:bodyPr/>
        <a:lstStyle/>
        <a:p>
          <a:endParaRPr lang="fr-FR"/>
        </a:p>
      </dgm:t>
    </dgm:pt>
    <dgm:pt modelId="{F8FE2944-4C3B-A74F-AC70-56203CCAEFCB}" type="sibTrans" cxnId="{F4966BFF-6037-4243-BB72-AA9B93432E3F}">
      <dgm:prSet/>
      <dgm:spPr/>
      <dgm:t>
        <a:bodyPr/>
        <a:lstStyle/>
        <a:p>
          <a:endParaRPr lang="fr-FR"/>
        </a:p>
      </dgm:t>
    </dgm:pt>
    <dgm:pt modelId="{877B9733-DBD8-3343-BFEE-BF3776A58AD4}">
      <dgm:prSet custT="1"/>
      <dgm:spPr/>
      <dgm:t>
        <a:bodyPr anchor="ctr" anchorCtr="0"/>
        <a:lstStyle/>
        <a:p>
          <a:pPr algn="ctr" rtl="0"/>
          <a:r>
            <a:rPr lang="fr-FR" sz="2800" b="1">
              <a:latin typeface="Bookman Old Style" panose="02050604050505020204" pitchFamily="18" charset="0"/>
              <a:ea typeface="Ayuthaya" pitchFamily="2" charset="-34"/>
              <a:cs typeface="Ayuthaya" pitchFamily="2" charset="-34"/>
            </a:rPr>
            <a:t>Risque      d</a:t>
          </a:r>
          <a:r>
            <a:rPr lang="fr-FR" sz="2800" b="1" dirty="0">
              <a:latin typeface="Bookman Old Style" panose="02050604050505020204" pitchFamily="18" charset="0"/>
              <a:ea typeface="Ayuthaya" pitchFamily="2" charset="-34"/>
              <a:cs typeface="Ayuthaya" pitchFamily="2" charset="-34"/>
            </a:rPr>
            <a:t>’ exploitation</a:t>
          </a:r>
        </a:p>
      </dgm:t>
    </dgm:pt>
    <dgm:pt modelId="{7E40968D-4D8C-A445-9FEC-C53AB437D550}" type="parTrans" cxnId="{2A732649-F039-2A47-B888-5253BC955FCB}">
      <dgm:prSet/>
      <dgm:spPr/>
      <dgm:t>
        <a:bodyPr/>
        <a:lstStyle/>
        <a:p>
          <a:endParaRPr lang="fr-FR"/>
        </a:p>
      </dgm:t>
    </dgm:pt>
    <dgm:pt modelId="{9A8F2635-D47A-F241-8A43-E17897A4F01C}" type="sibTrans" cxnId="{2A732649-F039-2A47-B888-5253BC955FCB}">
      <dgm:prSet/>
      <dgm:spPr/>
      <dgm:t>
        <a:bodyPr/>
        <a:lstStyle/>
        <a:p>
          <a:endParaRPr lang="fr-FR"/>
        </a:p>
      </dgm:t>
    </dgm:pt>
    <dgm:pt modelId="{5392ACCF-E9CB-D342-9923-30E71D8A470F}">
      <dgm:prSet custT="1"/>
      <dgm:spPr/>
      <dgm:t>
        <a:bodyPr anchor="ctr" anchorCtr="0"/>
        <a:lstStyle/>
        <a:p>
          <a:pPr rtl="0"/>
          <a:r>
            <a:rPr lang="fr-FR" sz="2800" dirty="0">
              <a:latin typeface="Bookman Old Style" panose="02050604050505020204" pitchFamily="18" charset="0"/>
              <a:ea typeface="Baskerville" panose="02020502070401020303" pitchFamily="18" charset="0"/>
            </a:rPr>
            <a:t>Marge de sécurité </a:t>
          </a:r>
        </a:p>
      </dgm:t>
    </dgm:pt>
    <dgm:pt modelId="{05FD4485-2A06-2C43-B177-EC51A554699F}" type="parTrans" cxnId="{BA000815-DC5C-1C46-8041-1F06C4B19726}">
      <dgm:prSet/>
      <dgm:spPr/>
      <dgm:t>
        <a:bodyPr/>
        <a:lstStyle/>
        <a:p>
          <a:endParaRPr lang="fr-FR"/>
        </a:p>
      </dgm:t>
    </dgm:pt>
    <dgm:pt modelId="{937BA950-477F-6940-9190-657A7424393F}" type="sibTrans" cxnId="{BA000815-DC5C-1C46-8041-1F06C4B19726}">
      <dgm:prSet/>
      <dgm:spPr/>
      <dgm:t>
        <a:bodyPr/>
        <a:lstStyle/>
        <a:p>
          <a:endParaRPr lang="fr-FR"/>
        </a:p>
      </dgm:t>
    </dgm:pt>
    <dgm:pt modelId="{2AD1D78B-4753-4A5B-B463-5198583E6732}">
      <dgm:prSet custT="1"/>
      <dgm:spPr/>
      <dgm:t>
        <a:bodyPr anchor="ctr" anchorCtr="0"/>
        <a:lstStyle/>
        <a:p>
          <a:pPr rtl="0"/>
          <a:r>
            <a:rPr lang="fr-FR" sz="2800" dirty="0">
              <a:latin typeface="Bookman Old Style" panose="02050604050505020204" pitchFamily="18" charset="0"/>
              <a:ea typeface="Baskerville" panose="02020502070401020303" pitchFamily="18" charset="0"/>
            </a:rPr>
            <a:t>Levier opérationnel</a:t>
          </a:r>
        </a:p>
      </dgm:t>
    </dgm:pt>
    <dgm:pt modelId="{5148D6FF-0587-4800-927B-26A8B620C7E5}" type="parTrans" cxnId="{D0E0A85E-1F01-4C40-BB82-0B8FD5120961}">
      <dgm:prSet/>
      <dgm:spPr/>
      <dgm:t>
        <a:bodyPr/>
        <a:lstStyle/>
        <a:p>
          <a:endParaRPr lang="fr-FR"/>
        </a:p>
      </dgm:t>
    </dgm:pt>
    <dgm:pt modelId="{E22AA4B8-CC82-48B1-A139-D74906E738B3}" type="sibTrans" cxnId="{D0E0A85E-1F01-4C40-BB82-0B8FD5120961}">
      <dgm:prSet/>
      <dgm:spPr/>
      <dgm:t>
        <a:bodyPr/>
        <a:lstStyle/>
        <a:p>
          <a:endParaRPr lang="fr-FR"/>
        </a:p>
      </dgm:t>
    </dgm:pt>
    <dgm:pt modelId="{8DAD5F8F-82E8-EE4B-AB1A-D96D0EA1E526}" type="pres">
      <dgm:prSet presAssocID="{B21B3C8C-00A5-574A-90B0-63B529C1688D}" presName="vert0" presStyleCnt="0">
        <dgm:presLayoutVars>
          <dgm:dir/>
          <dgm:animOne val="branch"/>
          <dgm:animLvl val="lvl"/>
        </dgm:presLayoutVars>
      </dgm:prSet>
      <dgm:spPr/>
    </dgm:pt>
    <dgm:pt modelId="{B8E58EA1-E827-8D43-ACD4-BFFEA838839B}" type="pres">
      <dgm:prSet presAssocID="{2674B057-4C8F-F045-9B92-DADAFD429A40}" presName="thickLine" presStyleLbl="alignNode1" presStyleIdx="0" presStyleCnt="2"/>
      <dgm:spPr/>
    </dgm:pt>
    <dgm:pt modelId="{C3966E4A-F6F3-B543-9D5D-FDA6EC8D6391}" type="pres">
      <dgm:prSet presAssocID="{2674B057-4C8F-F045-9B92-DADAFD429A40}" presName="horz1" presStyleCnt="0"/>
      <dgm:spPr/>
    </dgm:pt>
    <dgm:pt modelId="{821E4C66-9BA0-DD4C-BEDC-AEBAD1F2B2EC}" type="pres">
      <dgm:prSet presAssocID="{2674B057-4C8F-F045-9B92-DADAFD429A40}" presName="tx1" presStyleLbl="revTx" presStyleIdx="0" presStyleCnt="8" custScaleX="127313"/>
      <dgm:spPr/>
    </dgm:pt>
    <dgm:pt modelId="{896CD9C7-7987-BB4B-9B49-BD924D846D51}" type="pres">
      <dgm:prSet presAssocID="{2674B057-4C8F-F045-9B92-DADAFD429A40}" presName="vert1" presStyleCnt="0"/>
      <dgm:spPr/>
    </dgm:pt>
    <dgm:pt modelId="{733E356C-7D54-284D-B286-615642DFF1CF}" type="pres">
      <dgm:prSet presAssocID="{60268D9A-8F19-D24B-867A-5755C85E4919}" presName="vertSpace2a" presStyleCnt="0"/>
      <dgm:spPr/>
    </dgm:pt>
    <dgm:pt modelId="{01B38647-E49C-D840-A863-35EEB8AD8388}" type="pres">
      <dgm:prSet presAssocID="{60268D9A-8F19-D24B-867A-5755C85E4919}" presName="horz2" presStyleCnt="0"/>
      <dgm:spPr/>
    </dgm:pt>
    <dgm:pt modelId="{FB431B4E-3DF0-E140-A839-68490A210C92}" type="pres">
      <dgm:prSet presAssocID="{60268D9A-8F19-D24B-867A-5755C85E4919}" presName="horzSpace2" presStyleCnt="0"/>
      <dgm:spPr/>
    </dgm:pt>
    <dgm:pt modelId="{A932DDD9-922C-314F-94D2-10E5D6D3DD1A}" type="pres">
      <dgm:prSet presAssocID="{60268D9A-8F19-D24B-867A-5755C85E4919}" presName="tx2" presStyleLbl="revTx" presStyleIdx="1" presStyleCnt="8"/>
      <dgm:spPr/>
    </dgm:pt>
    <dgm:pt modelId="{E8268E4C-4183-A343-ADE9-134C70EEAD89}" type="pres">
      <dgm:prSet presAssocID="{60268D9A-8F19-D24B-867A-5755C85E4919}" presName="vert2" presStyleCnt="0"/>
      <dgm:spPr/>
    </dgm:pt>
    <dgm:pt modelId="{98E2F61E-128C-0845-A57F-74F184FD87E9}" type="pres">
      <dgm:prSet presAssocID="{60268D9A-8F19-D24B-867A-5755C85E4919}" presName="thinLine2b" presStyleLbl="callout" presStyleIdx="0" presStyleCnt="6"/>
      <dgm:spPr/>
    </dgm:pt>
    <dgm:pt modelId="{A1A70194-C0A5-4045-865E-ECF5E17497E2}" type="pres">
      <dgm:prSet presAssocID="{60268D9A-8F19-D24B-867A-5755C85E4919}" presName="vertSpace2b" presStyleCnt="0"/>
      <dgm:spPr/>
    </dgm:pt>
    <dgm:pt modelId="{DD594036-38C1-6C40-9B32-7FE0B78E5DC8}" type="pres">
      <dgm:prSet presAssocID="{43099174-DB39-7643-B179-49B3E1A02764}" presName="horz2" presStyleCnt="0"/>
      <dgm:spPr/>
    </dgm:pt>
    <dgm:pt modelId="{8565F252-162B-1042-9E0D-40F854F712C8}" type="pres">
      <dgm:prSet presAssocID="{43099174-DB39-7643-B179-49B3E1A02764}" presName="horzSpace2" presStyleCnt="0"/>
      <dgm:spPr/>
    </dgm:pt>
    <dgm:pt modelId="{D9099AC8-9351-774D-90D5-7E87E90130F9}" type="pres">
      <dgm:prSet presAssocID="{43099174-DB39-7643-B179-49B3E1A02764}" presName="tx2" presStyleLbl="revTx" presStyleIdx="2" presStyleCnt="8"/>
      <dgm:spPr/>
    </dgm:pt>
    <dgm:pt modelId="{F1850334-DA30-BC49-B8B9-2AA03EAA45F5}" type="pres">
      <dgm:prSet presAssocID="{43099174-DB39-7643-B179-49B3E1A02764}" presName="vert2" presStyleCnt="0"/>
      <dgm:spPr/>
    </dgm:pt>
    <dgm:pt modelId="{94B5562E-6F09-8D4E-80AA-7969B433AA51}" type="pres">
      <dgm:prSet presAssocID="{43099174-DB39-7643-B179-49B3E1A02764}" presName="thinLine2b" presStyleLbl="callout" presStyleIdx="1" presStyleCnt="6"/>
      <dgm:spPr/>
    </dgm:pt>
    <dgm:pt modelId="{FB1BA617-D163-2A4D-8845-A24E613A2BE4}" type="pres">
      <dgm:prSet presAssocID="{43099174-DB39-7643-B179-49B3E1A02764}" presName="vertSpace2b" presStyleCnt="0"/>
      <dgm:spPr/>
    </dgm:pt>
    <dgm:pt modelId="{79E6C760-8CE0-A747-B55C-F9B55646BEC9}" type="pres">
      <dgm:prSet presAssocID="{DF6A1618-7265-0146-9657-322D0E855DCF}" presName="horz2" presStyleCnt="0"/>
      <dgm:spPr/>
    </dgm:pt>
    <dgm:pt modelId="{01CAC9D0-6EF8-5B4F-AEB3-FDE62446E905}" type="pres">
      <dgm:prSet presAssocID="{DF6A1618-7265-0146-9657-322D0E855DCF}" presName="horzSpace2" presStyleCnt="0"/>
      <dgm:spPr/>
    </dgm:pt>
    <dgm:pt modelId="{209ADCF9-8EBA-A246-BA50-64BAC9F72E42}" type="pres">
      <dgm:prSet presAssocID="{DF6A1618-7265-0146-9657-322D0E855DCF}" presName="tx2" presStyleLbl="revTx" presStyleIdx="3" presStyleCnt="8"/>
      <dgm:spPr/>
    </dgm:pt>
    <dgm:pt modelId="{30C21672-92CD-414C-9535-E3C16275303A}" type="pres">
      <dgm:prSet presAssocID="{DF6A1618-7265-0146-9657-322D0E855DCF}" presName="vert2" presStyleCnt="0"/>
      <dgm:spPr/>
    </dgm:pt>
    <dgm:pt modelId="{C64263CA-278E-BC42-B0BB-2B736865BB9B}" type="pres">
      <dgm:prSet presAssocID="{DF6A1618-7265-0146-9657-322D0E855DCF}" presName="thinLine2b" presStyleLbl="callout" presStyleIdx="2" presStyleCnt="6"/>
      <dgm:spPr/>
    </dgm:pt>
    <dgm:pt modelId="{5AAA3605-4F8E-EA4B-8F92-9D5ACD176560}" type="pres">
      <dgm:prSet presAssocID="{DF6A1618-7265-0146-9657-322D0E855DCF}" presName="vertSpace2b" presStyleCnt="0"/>
      <dgm:spPr/>
    </dgm:pt>
    <dgm:pt modelId="{0372DE78-BE3C-3544-9B42-A394E4B3E620}" type="pres">
      <dgm:prSet presAssocID="{877B9733-DBD8-3343-BFEE-BF3776A58AD4}" presName="thickLine" presStyleLbl="alignNode1" presStyleIdx="1" presStyleCnt="2"/>
      <dgm:spPr/>
    </dgm:pt>
    <dgm:pt modelId="{4DF5A659-CC01-9D4D-B197-BE94B2C0A905}" type="pres">
      <dgm:prSet presAssocID="{877B9733-DBD8-3343-BFEE-BF3776A58AD4}" presName="horz1" presStyleCnt="0"/>
      <dgm:spPr/>
    </dgm:pt>
    <dgm:pt modelId="{A0D9B0E4-5312-E14B-9633-5D62F4D99984}" type="pres">
      <dgm:prSet presAssocID="{877B9733-DBD8-3343-BFEE-BF3776A58AD4}" presName="tx1" presStyleLbl="revTx" presStyleIdx="4" presStyleCnt="8" custScaleX="123852"/>
      <dgm:spPr/>
    </dgm:pt>
    <dgm:pt modelId="{807AD401-C861-C746-8859-6365DEF1B77F}" type="pres">
      <dgm:prSet presAssocID="{877B9733-DBD8-3343-BFEE-BF3776A58AD4}" presName="vert1" presStyleCnt="0"/>
      <dgm:spPr/>
    </dgm:pt>
    <dgm:pt modelId="{BE53E7D1-A9BA-BB46-A896-D0B4391D20BB}" type="pres">
      <dgm:prSet presAssocID="{2E4F9333-FAE9-A043-9841-E2D5CC2E2ABC}" presName="vertSpace2a" presStyleCnt="0"/>
      <dgm:spPr/>
    </dgm:pt>
    <dgm:pt modelId="{A4C7A2A4-4567-D94B-9696-2D7787C379BE}" type="pres">
      <dgm:prSet presAssocID="{2E4F9333-FAE9-A043-9841-E2D5CC2E2ABC}" presName="horz2" presStyleCnt="0"/>
      <dgm:spPr/>
    </dgm:pt>
    <dgm:pt modelId="{A968AF40-B38E-6747-B31F-F199CF2B3B59}" type="pres">
      <dgm:prSet presAssocID="{2E4F9333-FAE9-A043-9841-E2D5CC2E2ABC}" presName="horzSpace2" presStyleCnt="0"/>
      <dgm:spPr/>
    </dgm:pt>
    <dgm:pt modelId="{DB4F64D9-4363-A04B-BA99-B09403CEEB42}" type="pres">
      <dgm:prSet presAssocID="{2E4F9333-FAE9-A043-9841-E2D5CC2E2ABC}" presName="tx2" presStyleLbl="revTx" presStyleIdx="5" presStyleCnt="8"/>
      <dgm:spPr/>
    </dgm:pt>
    <dgm:pt modelId="{15416DD0-4CEA-7A43-8BFE-6DF8A39F538F}" type="pres">
      <dgm:prSet presAssocID="{2E4F9333-FAE9-A043-9841-E2D5CC2E2ABC}" presName="vert2" presStyleCnt="0"/>
      <dgm:spPr/>
    </dgm:pt>
    <dgm:pt modelId="{2DB3672F-8A12-9B48-90F3-1A3D8C7512F8}" type="pres">
      <dgm:prSet presAssocID="{2E4F9333-FAE9-A043-9841-E2D5CC2E2ABC}" presName="thinLine2b" presStyleLbl="callout" presStyleIdx="3" presStyleCnt="6"/>
      <dgm:spPr/>
    </dgm:pt>
    <dgm:pt modelId="{3DF4C363-9041-C240-B902-3EE4EBFBAF40}" type="pres">
      <dgm:prSet presAssocID="{2E4F9333-FAE9-A043-9841-E2D5CC2E2ABC}" presName="vertSpace2b" presStyleCnt="0"/>
      <dgm:spPr/>
    </dgm:pt>
    <dgm:pt modelId="{8699F87C-525F-D440-9642-96230732C0FC}" type="pres">
      <dgm:prSet presAssocID="{5392ACCF-E9CB-D342-9923-30E71D8A470F}" presName="horz2" presStyleCnt="0"/>
      <dgm:spPr/>
    </dgm:pt>
    <dgm:pt modelId="{D88B154C-7DC2-2844-8089-23E97BFA20B0}" type="pres">
      <dgm:prSet presAssocID="{5392ACCF-E9CB-D342-9923-30E71D8A470F}" presName="horzSpace2" presStyleCnt="0"/>
      <dgm:spPr/>
    </dgm:pt>
    <dgm:pt modelId="{4142AE8F-A362-AC44-8778-25BBFC04488F}" type="pres">
      <dgm:prSet presAssocID="{5392ACCF-E9CB-D342-9923-30E71D8A470F}" presName="tx2" presStyleLbl="revTx" presStyleIdx="6" presStyleCnt="8"/>
      <dgm:spPr/>
    </dgm:pt>
    <dgm:pt modelId="{D309F0C1-F2F2-B945-AC60-37C99328C80F}" type="pres">
      <dgm:prSet presAssocID="{5392ACCF-E9CB-D342-9923-30E71D8A470F}" presName="vert2" presStyleCnt="0"/>
      <dgm:spPr/>
    </dgm:pt>
    <dgm:pt modelId="{08C2E72F-F89B-7C47-A9D0-3AD352142AA2}" type="pres">
      <dgm:prSet presAssocID="{5392ACCF-E9CB-D342-9923-30E71D8A470F}" presName="thinLine2b" presStyleLbl="callout" presStyleIdx="4" presStyleCnt="6"/>
      <dgm:spPr/>
    </dgm:pt>
    <dgm:pt modelId="{9C2CECCC-2101-F943-A1A0-A1FA0395328B}" type="pres">
      <dgm:prSet presAssocID="{5392ACCF-E9CB-D342-9923-30E71D8A470F}" presName="vertSpace2b" presStyleCnt="0"/>
      <dgm:spPr/>
    </dgm:pt>
    <dgm:pt modelId="{13E00775-148C-4C90-A6B6-9C61A396CD50}" type="pres">
      <dgm:prSet presAssocID="{2AD1D78B-4753-4A5B-B463-5198583E6732}" presName="horz2" presStyleCnt="0"/>
      <dgm:spPr/>
    </dgm:pt>
    <dgm:pt modelId="{9A693511-A5F3-413A-9EFE-5480B324FEF5}" type="pres">
      <dgm:prSet presAssocID="{2AD1D78B-4753-4A5B-B463-5198583E6732}" presName="horzSpace2" presStyleCnt="0"/>
      <dgm:spPr/>
    </dgm:pt>
    <dgm:pt modelId="{02F1666F-3186-4F37-829E-7CA50B9CEF97}" type="pres">
      <dgm:prSet presAssocID="{2AD1D78B-4753-4A5B-B463-5198583E6732}" presName="tx2" presStyleLbl="revTx" presStyleIdx="7" presStyleCnt="8"/>
      <dgm:spPr/>
    </dgm:pt>
    <dgm:pt modelId="{0399FA4E-4F62-4204-8F0E-7F45BD1B8BF9}" type="pres">
      <dgm:prSet presAssocID="{2AD1D78B-4753-4A5B-B463-5198583E6732}" presName="vert2" presStyleCnt="0"/>
      <dgm:spPr/>
    </dgm:pt>
    <dgm:pt modelId="{AB3E0451-612F-48C5-8FD4-E4D282325382}" type="pres">
      <dgm:prSet presAssocID="{2AD1D78B-4753-4A5B-B463-5198583E6732}" presName="thinLine2b" presStyleLbl="callout" presStyleIdx="5" presStyleCnt="6"/>
      <dgm:spPr/>
    </dgm:pt>
    <dgm:pt modelId="{45BFF8D7-E869-4DE8-AE0A-CF6404874B3F}" type="pres">
      <dgm:prSet presAssocID="{2AD1D78B-4753-4A5B-B463-5198583E6732}" presName="vertSpace2b" presStyleCnt="0"/>
      <dgm:spPr/>
    </dgm:pt>
  </dgm:ptLst>
  <dgm:cxnLst>
    <dgm:cxn modelId="{BA000815-DC5C-1C46-8041-1F06C4B19726}" srcId="{877B9733-DBD8-3343-BFEE-BF3776A58AD4}" destId="{5392ACCF-E9CB-D342-9923-30E71D8A470F}" srcOrd="1" destOrd="0" parTransId="{05FD4485-2A06-2C43-B177-EC51A554699F}" sibTransId="{937BA950-477F-6940-9190-657A7424393F}"/>
    <dgm:cxn modelId="{5BBE9318-8B2F-6B40-8128-0835C5ADF356}" srcId="{2674B057-4C8F-F045-9B92-DADAFD429A40}" destId="{DF6A1618-7265-0146-9657-322D0E855DCF}" srcOrd="2" destOrd="0" parTransId="{00DB1BEF-777E-8C46-A729-BE11DA067FBE}" sibTransId="{B82F9D65-55E4-974B-ABBD-60A3FFC41E89}"/>
    <dgm:cxn modelId="{C0AC5936-F9F0-9142-823E-26ECD6AC2C59}" type="presOf" srcId="{2674B057-4C8F-F045-9B92-DADAFD429A40}" destId="{821E4C66-9BA0-DD4C-BEDC-AEBAD1F2B2EC}" srcOrd="0" destOrd="0" presId="urn:microsoft.com/office/officeart/2008/layout/LinedList"/>
    <dgm:cxn modelId="{79E11D3B-217C-41B4-B0C0-C3C016BAD5B4}" type="presOf" srcId="{2AD1D78B-4753-4A5B-B463-5198583E6732}" destId="{02F1666F-3186-4F37-829E-7CA50B9CEF97}" srcOrd="0" destOrd="0" presId="urn:microsoft.com/office/officeart/2008/layout/LinedList"/>
    <dgm:cxn modelId="{050D685C-5291-B045-BFB9-7F625DB74B29}" type="presOf" srcId="{43099174-DB39-7643-B179-49B3E1A02764}" destId="{D9099AC8-9351-774D-90D5-7E87E90130F9}" srcOrd="0" destOrd="0" presId="urn:microsoft.com/office/officeart/2008/layout/LinedList"/>
    <dgm:cxn modelId="{D0E0A85E-1F01-4C40-BB82-0B8FD5120961}" srcId="{877B9733-DBD8-3343-BFEE-BF3776A58AD4}" destId="{2AD1D78B-4753-4A5B-B463-5198583E6732}" srcOrd="2" destOrd="0" parTransId="{5148D6FF-0587-4800-927B-26A8B620C7E5}" sibTransId="{E22AA4B8-CC82-48B1-A139-D74906E738B3}"/>
    <dgm:cxn modelId="{2982F35E-1A7D-1348-AF41-CDCF0F617F19}" srcId="{B21B3C8C-00A5-574A-90B0-63B529C1688D}" destId="{2674B057-4C8F-F045-9B92-DADAFD429A40}" srcOrd="0" destOrd="0" parTransId="{F8C84963-A34B-FC4A-A0F7-69BD949BB6E7}" sibTransId="{61818DC8-462F-1C4E-A175-1DF20FF132D1}"/>
    <dgm:cxn modelId="{2A732649-F039-2A47-B888-5253BC955FCB}" srcId="{B21B3C8C-00A5-574A-90B0-63B529C1688D}" destId="{877B9733-DBD8-3343-BFEE-BF3776A58AD4}" srcOrd="1" destOrd="0" parTransId="{7E40968D-4D8C-A445-9FEC-C53AB437D550}" sibTransId="{9A8F2635-D47A-F241-8A43-E17897A4F01C}"/>
    <dgm:cxn modelId="{DAE53770-6221-2944-8E27-FCE1F9C4C183}" srcId="{2674B057-4C8F-F045-9B92-DADAFD429A40}" destId="{43099174-DB39-7643-B179-49B3E1A02764}" srcOrd="1" destOrd="0" parTransId="{AA5EA3A2-F870-484F-840F-46BB298DF068}" sibTransId="{EA134997-652E-7145-9C7F-280C8422A966}"/>
    <dgm:cxn modelId="{DD09D175-B55A-1543-B7A1-A9CB66632C6F}" type="presOf" srcId="{B21B3C8C-00A5-574A-90B0-63B529C1688D}" destId="{8DAD5F8F-82E8-EE4B-AB1A-D96D0EA1E526}" srcOrd="0" destOrd="0" presId="urn:microsoft.com/office/officeart/2008/layout/LinedList"/>
    <dgm:cxn modelId="{769FE97D-3101-0048-B5B0-4306DB09F0B1}" type="presOf" srcId="{2E4F9333-FAE9-A043-9841-E2D5CC2E2ABC}" destId="{DB4F64D9-4363-A04B-BA99-B09403CEEB42}" srcOrd="0" destOrd="0" presId="urn:microsoft.com/office/officeart/2008/layout/LinedList"/>
    <dgm:cxn modelId="{B74A7B92-25D5-674E-8935-1E0420C4DE41}" type="presOf" srcId="{5392ACCF-E9CB-D342-9923-30E71D8A470F}" destId="{4142AE8F-A362-AC44-8778-25BBFC04488F}" srcOrd="0" destOrd="0" presId="urn:microsoft.com/office/officeart/2008/layout/LinedList"/>
    <dgm:cxn modelId="{E97CB8B6-8E15-C745-822F-43AF4B3FF9F9}" srcId="{2674B057-4C8F-F045-9B92-DADAFD429A40}" destId="{60268D9A-8F19-D24B-867A-5755C85E4919}" srcOrd="0" destOrd="0" parTransId="{FB4B280C-631E-A840-9BAD-53BDBAAD4E56}" sibTransId="{A2C6699F-1828-024F-8123-E1BF3F47BFB2}"/>
    <dgm:cxn modelId="{D58AE9C1-7D3A-B14A-9B79-27F9CF50B24F}" type="presOf" srcId="{877B9733-DBD8-3343-BFEE-BF3776A58AD4}" destId="{A0D9B0E4-5312-E14B-9633-5D62F4D99984}" srcOrd="0" destOrd="0" presId="urn:microsoft.com/office/officeart/2008/layout/LinedList"/>
    <dgm:cxn modelId="{4294E8F7-C86C-BA49-8CC1-7637E207A199}" type="presOf" srcId="{DF6A1618-7265-0146-9657-322D0E855DCF}" destId="{209ADCF9-8EBA-A246-BA50-64BAC9F72E42}" srcOrd="0" destOrd="0" presId="urn:microsoft.com/office/officeart/2008/layout/LinedList"/>
    <dgm:cxn modelId="{CEE554FE-4628-D248-A80E-F248636FE50B}" type="presOf" srcId="{60268D9A-8F19-D24B-867A-5755C85E4919}" destId="{A932DDD9-922C-314F-94D2-10E5D6D3DD1A}" srcOrd="0" destOrd="0" presId="urn:microsoft.com/office/officeart/2008/layout/LinedList"/>
    <dgm:cxn modelId="{F4966BFF-6037-4243-BB72-AA9B93432E3F}" srcId="{877B9733-DBD8-3343-BFEE-BF3776A58AD4}" destId="{2E4F9333-FAE9-A043-9841-E2D5CC2E2ABC}" srcOrd="0" destOrd="0" parTransId="{AF305765-6DC1-4E43-90A6-10AC774A9A0A}" sibTransId="{F8FE2944-4C3B-A74F-AC70-56203CCAEFCB}"/>
    <dgm:cxn modelId="{0BB42A64-EF4E-9E4B-B584-845C09EBE36A}" type="presParOf" srcId="{8DAD5F8F-82E8-EE4B-AB1A-D96D0EA1E526}" destId="{B8E58EA1-E827-8D43-ACD4-BFFEA838839B}" srcOrd="0" destOrd="0" presId="urn:microsoft.com/office/officeart/2008/layout/LinedList"/>
    <dgm:cxn modelId="{0DECF7C3-010F-6F4E-8603-75AE28F23D78}" type="presParOf" srcId="{8DAD5F8F-82E8-EE4B-AB1A-D96D0EA1E526}" destId="{C3966E4A-F6F3-B543-9D5D-FDA6EC8D6391}" srcOrd="1" destOrd="0" presId="urn:microsoft.com/office/officeart/2008/layout/LinedList"/>
    <dgm:cxn modelId="{5DE39C71-EF59-4743-8EDF-4EFE3A6B3541}" type="presParOf" srcId="{C3966E4A-F6F3-B543-9D5D-FDA6EC8D6391}" destId="{821E4C66-9BA0-DD4C-BEDC-AEBAD1F2B2EC}" srcOrd="0" destOrd="0" presId="urn:microsoft.com/office/officeart/2008/layout/LinedList"/>
    <dgm:cxn modelId="{54C72D42-872C-6846-BB48-81610A33408D}" type="presParOf" srcId="{C3966E4A-F6F3-B543-9D5D-FDA6EC8D6391}" destId="{896CD9C7-7987-BB4B-9B49-BD924D846D51}" srcOrd="1" destOrd="0" presId="urn:microsoft.com/office/officeart/2008/layout/LinedList"/>
    <dgm:cxn modelId="{95D59F61-8599-A046-B435-4067A4566996}" type="presParOf" srcId="{896CD9C7-7987-BB4B-9B49-BD924D846D51}" destId="{733E356C-7D54-284D-B286-615642DFF1CF}" srcOrd="0" destOrd="0" presId="urn:microsoft.com/office/officeart/2008/layout/LinedList"/>
    <dgm:cxn modelId="{7249A01A-2C75-1C44-8066-F4A854F7EF3F}" type="presParOf" srcId="{896CD9C7-7987-BB4B-9B49-BD924D846D51}" destId="{01B38647-E49C-D840-A863-35EEB8AD8388}" srcOrd="1" destOrd="0" presId="urn:microsoft.com/office/officeart/2008/layout/LinedList"/>
    <dgm:cxn modelId="{7903664D-5523-E94E-9C4F-EED4C469F83D}" type="presParOf" srcId="{01B38647-E49C-D840-A863-35EEB8AD8388}" destId="{FB431B4E-3DF0-E140-A839-68490A210C92}" srcOrd="0" destOrd="0" presId="urn:microsoft.com/office/officeart/2008/layout/LinedList"/>
    <dgm:cxn modelId="{86D1C53D-BC19-D24C-9096-1B64EAA8CE61}" type="presParOf" srcId="{01B38647-E49C-D840-A863-35EEB8AD8388}" destId="{A932DDD9-922C-314F-94D2-10E5D6D3DD1A}" srcOrd="1" destOrd="0" presId="urn:microsoft.com/office/officeart/2008/layout/LinedList"/>
    <dgm:cxn modelId="{C8022682-2D62-D34C-A571-3E914C9DD86B}" type="presParOf" srcId="{01B38647-E49C-D840-A863-35EEB8AD8388}" destId="{E8268E4C-4183-A343-ADE9-134C70EEAD89}" srcOrd="2" destOrd="0" presId="urn:microsoft.com/office/officeart/2008/layout/LinedList"/>
    <dgm:cxn modelId="{159E33A1-1C54-9B42-9786-63C785D67A66}" type="presParOf" srcId="{896CD9C7-7987-BB4B-9B49-BD924D846D51}" destId="{98E2F61E-128C-0845-A57F-74F184FD87E9}" srcOrd="2" destOrd="0" presId="urn:microsoft.com/office/officeart/2008/layout/LinedList"/>
    <dgm:cxn modelId="{5C69C210-DADD-9049-89FE-D1DAFAB607F5}" type="presParOf" srcId="{896CD9C7-7987-BB4B-9B49-BD924D846D51}" destId="{A1A70194-C0A5-4045-865E-ECF5E17497E2}" srcOrd="3" destOrd="0" presId="urn:microsoft.com/office/officeart/2008/layout/LinedList"/>
    <dgm:cxn modelId="{89FBFC47-F775-8C46-921F-E26D175C989B}" type="presParOf" srcId="{896CD9C7-7987-BB4B-9B49-BD924D846D51}" destId="{DD594036-38C1-6C40-9B32-7FE0B78E5DC8}" srcOrd="4" destOrd="0" presId="urn:microsoft.com/office/officeart/2008/layout/LinedList"/>
    <dgm:cxn modelId="{CC9CEC9E-71ED-C84C-A3B1-EEC000CAD114}" type="presParOf" srcId="{DD594036-38C1-6C40-9B32-7FE0B78E5DC8}" destId="{8565F252-162B-1042-9E0D-40F854F712C8}" srcOrd="0" destOrd="0" presId="urn:microsoft.com/office/officeart/2008/layout/LinedList"/>
    <dgm:cxn modelId="{E96D4B77-47A1-8342-898A-F20B2B29A7BB}" type="presParOf" srcId="{DD594036-38C1-6C40-9B32-7FE0B78E5DC8}" destId="{D9099AC8-9351-774D-90D5-7E87E90130F9}" srcOrd="1" destOrd="0" presId="urn:microsoft.com/office/officeart/2008/layout/LinedList"/>
    <dgm:cxn modelId="{DCEBC967-2264-1048-9AAB-5577D67F96A7}" type="presParOf" srcId="{DD594036-38C1-6C40-9B32-7FE0B78E5DC8}" destId="{F1850334-DA30-BC49-B8B9-2AA03EAA45F5}" srcOrd="2" destOrd="0" presId="urn:microsoft.com/office/officeart/2008/layout/LinedList"/>
    <dgm:cxn modelId="{A181B9CE-4E1D-9448-B0C7-F40991BE505F}" type="presParOf" srcId="{896CD9C7-7987-BB4B-9B49-BD924D846D51}" destId="{94B5562E-6F09-8D4E-80AA-7969B433AA51}" srcOrd="5" destOrd="0" presId="urn:microsoft.com/office/officeart/2008/layout/LinedList"/>
    <dgm:cxn modelId="{D0E89A4A-8FE5-AF42-A3FC-1D8C6A30C547}" type="presParOf" srcId="{896CD9C7-7987-BB4B-9B49-BD924D846D51}" destId="{FB1BA617-D163-2A4D-8845-A24E613A2BE4}" srcOrd="6" destOrd="0" presId="urn:microsoft.com/office/officeart/2008/layout/LinedList"/>
    <dgm:cxn modelId="{DCB56A1E-3DC9-E64A-BD76-8F21BC894598}" type="presParOf" srcId="{896CD9C7-7987-BB4B-9B49-BD924D846D51}" destId="{79E6C760-8CE0-A747-B55C-F9B55646BEC9}" srcOrd="7" destOrd="0" presId="urn:microsoft.com/office/officeart/2008/layout/LinedList"/>
    <dgm:cxn modelId="{FD8E7128-36F7-024B-87C3-9F41E519A687}" type="presParOf" srcId="{79E6C760-8CE0-A747-B55C-F9B55646BEC9}" destId="{01CAC9D0-6EF8-5B4F-AEB3-FDE62446E905}" srcOrd="0" destOrd="0" presId="urn:microsoft.com/office/officeart/2008/layout/LinedList"/>
    <dgm:cxn modelId="{8A47719D-FA5D-D841-A943-655B8E88D6CC}" type="presParOf" srcId="{79E6C760-8CE0-A747-B55C-F9B55646BEC9}" destId="{209ADCF9-8EBA-A246-BA50-64BAC9F72E42}" srcOrd="1" destOrd="0" presId="urn:microsoft.com/office/officeart/2008/layout/LinedList"/>
    <dgm:cxn modelId="{402DB0D1-B46A-354E-B1E7-4F5C5DA4CF9A}" type="presParOf" srcId="{79E6C760-8CE0-A747-B55C-F9B55646BEC9}" destId="{30C21672-92CD-414C-9535-E3C16275303A}" srcOrd="2" destOrd="0" presId="urn:microsoft.com/office/officeart/2008/layout/LinedList"/>
    <dgm:cxn modelId="{A7B54688-3CBF-3C41-92DC-B2BD2FF6634C}" type="presParOf" srcId="{896CD9C7-7987-BB4B-9B49-BD924D846D51}" destId="{C64263CA-278E-BC42-B0BB-2B736865BB9B}" srcOrd="8" destOrd="0" presId="urn:microsoft.com/office/officeart/2008/layout/LinedList"/>
    <dgm:cxn modelId="{A5125719-DE22-CB4C-B4F7-51B23000446A}" type="presParOf" srcId="{896CD9C7-7987-BB4B-9B49-BD924D846D51}" destId="{5AAA3605-4F8E-EA4B-8F92-9D5ACD176560}" srcOrd="9" destOrd="0" presId="urn:microsoft.com/office/officeart/2008/layout/LinedList"/>
    <dgm:cxn modelId="{A55D5E17-B4E7-9E46-9910-ECC5320C9A7C}" type="presParOf" srcId="{8DAD5F8F-82E8-EE4B-AB1A-D96D0EA1E526}" destId="{0372DE78-BE3C-3544-9B42-A394E4B3E620}" srcOrd="2" destOrd="0" presId="urn:microsoft.com/office/officeart/2008/layout/LinedList"/>
    <dgm:cxn modelId="{1FBB2965-F37C-D64B-99C2-A005391CDEC7}" type="presParOf" srcId="{8DAD5F8F-82E8-EE4B-AB1A-D96D0EA1E526}" destId="{4DF5A659-CC01-9D4D-B197-BE94B2C0A905}" srcOrd="3" destOrd="0" presId="urn:microsoft.com/office/officeart/2008/layout/LinedList"/>
    <dgm:cxn modelId="{04A4EBBE-9BF4-E74F-ADB4-87C15AAECB72}" type="presParOf" srcId="{4DF5A659-CC01-9D4D-B197-BE94B2C0A905}" destId="{A0D9B0E4-5312-E14B-9633-5D62F4D99984}" srcOrd="0" destOrd="0" presId="urn:microsoft.com/office/officeart/2008/layout/LinedList"/>
    <dgm:cxn modelId="{E2EF01DC-EFE1-1C42-BA45-C7EE8E04DC01}" type="presParOf" srcId="{4DF5A659-CC01-9D4D-B197-BE94B2C0A905}" destId="{807AD401-C861-C746-8859-6365DEF1B77F}" srcOrd="1" destOrd="0" presId="urn:microsoft.com/office/officeart/2008/layout/LinedList"/>
    <dgm:cxn modelId="{CA76987D-F8EC-074D-B869-629959F45CC8}" type="presParOf" srcId="{807AD401-C861-C746-8859-6365DEF1B77F}" destId="{BE53E7D1-A9BA-BB46-A896-D0B4391D20BB}" srcOrd="0" destOrd="0" presId="urn:microsoft.com/office/officeart/2008/layout/LinedList"/>
    <dgm:cxn modelId="{AADBB647-29EB-E849-AB16-FA683FD61D31}" type="presParOf" srcId="{807AD401-C861-C746-8859-6365DEF1B77F}" destId="{A4C7A2A4-4567-D94B-9696-2D7787C379BE}" srcOrd="1" destOrd="0" presId="urn:microsoft.com/office/officeart/2008/layout/LinedList"/>
    <dgm:cxn modelId="{35445459-901B-0B44-9EDB-E7CA91F29936}" type="presParOf" srcId="{A4C7A2A4-4567-D94B-9696-2D7787C379BE}" destId="{A968AF40-B38E-6747-B31F-F199CF2B3B59}" srcOrd="0" destOrd="0" presId="urn:microsoft.com/office/officeart/2008/layout/LinedList"/>
    <dgm:cxn modelId="{BDF52AFF-D987-FA4F-A0C5-63C63E834D64}" type="presParOf" srcId="{A4C7A2A4-4567-D94B-9696-2D7787C379BE}" destId="{DB4F64D9-4363-A04B-BA99-B09403CEEB42}" srcOrd="1" destOrd="0" presId="urn:microsoft.com/office/officeart/2008/layout/LinedList"/>
    <dgm:cxn modelId="{CF7D50FE-FBA1-BD42-BAFE-7E46BF506AD8}" type="presParOf" srcId="{A4C7A2A4-4567-D94B-9696-2D7787C379BE}" destId="{15416DD0-4CEA-7A43-8BFE-6DF8A39F538F}" srcOrd="2" destOrd="0" presId="urn:microsoft.com/office/officeart/2008/layout/LinedList"/>
    <dgm:cxn modelId="{ABDA7527-1C60-CC47-B863-8F48F1E916E8}" type="presParOf" srcId="{807AD401-C861-C746-8859-6365DEF1B77F}" destId="{2DB3672F-8A12-9B48-90F3-1A3D8C7512F8}" srcOrd="2" destOrd="0" presId="urn:microsoft.com/office/officeart/2008/layout/LinedList"/>
    <dgm:cxn modelId="{2BADD3A8-3F23-F149-92A4-F0E3D5736044}" type="presParOf" srcId="{807AD401-C861-C746-8859-6365DEF1B77F}" destId="{3DF4C363-9041-C240-B902-3EE4EBFBAF40}" srcOrd="3" destOrd="0" presId="urn:microsoft.com/office/officeart/2008/layout/LinedList"/>
    <dgm:cxn modelId="{F9E54F63-24AA-7948-8138-C478393AD02E}" type="presParOf" srcId="{807AD401-C861-C746-8859-6365DEF1B77F}" destId="{8699F87C-525F-D440-9642-96230732C0FC}" srcOrd="4" destOrd="0" presId="urn:microsoft.com/office/officeart/2008/layout/LinedList"/>
    <dgm:cxn modelId="{FE039309-0417-8D4C-91F4-845018406DE1}" type="presParOf" srcId="{8699F87C-525F-D440-9642-96230732C0FC}" destId="{D88B154C-7DC2-2844-8089-23E97BFA20B0}" srcOrd="0" destOrd="0" presId="urn:microsoft.com/office/officeart/2008/layout/LinedList"/>
    <dgm:cxn modelId="{E5F77FBC-C560-394C-8A51-926A970A9B3B}" type="presParOf" srcId="{8699F87C-525F-D440-9642-96230732C0FC}" destId="{4142AE8F-A362-AC44-8778-25BBFC04488F}" srcOrd="1" destOrd="0" presId="urn:microsoft.com/office/officeart/2008/layout/LinedList"/>
    <dgm:cxn modelId="{364C8591-1E99-1B4A-9986-795B36BD3A2D}" type="presParOf" srcId="{8699F87C-525F-D440-9642-96230732C0FC}" destId="{D309F0C1-F2F2-B945-AC60-37C99328C80F}" srcOrd="2" destOrd="0" presId="urn:microsoft.com/office/officeart/2008/layout/LinedList"/>
    <dgm:cxn modelId="{DEFFA488-1CD8-9C47-9FB1-0FB92AE30562}" type="presParOf" srcId="{807AD401-C861-C746-8859-6365DEF1B77F}" destId="{08C2E72F-F89B-7C47-A9D0-3AD352142AA2}" srcOrd="5" destOrd="0" presId="urn:microsoft.com/office/officeart/2008/layout/LinedList"/>
    <dgm:cxn modelId="{87AD3376-4C60-6740-9D93-C70F534B1EB3}" type="presParOf" srcId="{807AD401-C861-C746-8859-6365DEF1B77F}" destId="{9C2CECCC-2101-F943-A1A0-A1FA0395328B}" srcOrd="6" destOrd="0" presId="urn:microsoft.com/office/officeart/2008/layout/LinedList"/>
    <dgm:cxn modelId="{29D8F7F6-E363-44A2-A77B-A81E4860436D}" type="presParOf" srcId="{807AD401-C861-C746-8859-6365DEF1B77F}" destId="{13E00775-148C-4C90-A6B6-9C61A396CD50}" srcOrd="7" destOrd="0" presId="urn:microsoft.com/office/officeart/2008/layout/LinedList"/>
    <dgm:cxn modelId="{D79BAB05-FFFD-4EBF-AE7A-852188649403}" type="presParOf" srcId="{13E00775-148C-4C90-A6B6-9C61A396CD50}" destId="{9A693511-A5F3-413A-9EFE-5480B324FEF5}" srcOrd="0" destOrd="0" presId="urn:microsoft.com/office/officeart/2008/layout/LinedList"/>
    <dgm:cxn modelId="{F05B1B41-7E1A-4E0D-939C-3D98D4E59AB3}" type="presParOf" srcId="{13E00775-148C-4C90-A6B6-9C61A396CD50}" destId="{02F1666F-3186-4F37-829E-7CA50B9CEF97}" srcOrd="1" destOrd="0" presId="urn:microsoft.com/office/officeart/2008/layout/LinedList"/>
    <dgm:cxn modelId="{9C5BAE37-8FE1-4A87-918F-4296546585A4}" type="presParOf" srcId="{13E00775-148C-4C90-A6B6-9C61A396CD50}" destId="{0399FA4E-4F62-4204-8F0E-7F45BD1B8BF9}" srcOrd="2" destOrd="0" presId="urn:microsoft.com/office/officeart/2008/layout/LinedList"/>
    <dgm:cxn modelId="{09C2CBAD-CE42-452E-B188-E3BA3E544889}" type="presParOf" srcId="{807AD401-C861-C746-8859-6365DEF1B77F}" destId="{AB3E0451-612F-48C5-8FD4-E4D282325382}" srcOrd="8" destOrd="0" presId="urn:microsoft.com/office/officeart/2008/layout/LinedList"/>
    <dgm:cxn modelId="{309F1F4D-C7CB-47F3-8DFE-B450A17BB901}" type="presParOf" srcId="{807AD401-C861-C746-8859-6365DEF1B77F}" destId="{45BFF8D7-E869-4DE8-AE0A-CF6404874B3F}"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06F264-8283-4770-BA6F-B78EB4FDBAA1}" type="doc">
      <dgm:prSet loTypeId="urn:microsoft.com/office/officeart/2005/8/layout/pyramid2" loCatId="pyramid" qsTypeId="urn:microsoft.com/office/officeart/2005/8/quickstyle/simple2" qsCatId="simple" csTypeId="urn:microsoft.com/office/officeart/2005/8/colors/accent2_1" csCatId="accent2" phldr="1"/>
      <dgm:spPr/>
    </dgm:pt>
    <mc:AlternateContent xmlns:mc="http://schemas.openxmlformats.org/markup-compatibility/2006" xmlns:a14="http://schemas.microsoft.com/office/drawing/2010/main">
      <mc:Choice Requires="a14">
        <dgm:pt modelId="{2CF0479D-6E1E-454C-AB37-2E677B8E3E8C}">
          <dgm:prSet phldrT="[Texte]"/>
          <dgm:spPr/>
          <dgm:t>
            <a:bodyPr/>
            <a:lstStyle/>
            <a:p>
              <a14:m>
                <m:oMath xmlns:m="http://schemas.openxmlformats.org/officeDocument/2006/math">
                  <m:r>
                    <a:rPr lang="fr-FR" i="1">
                      <a:latin typeface="Cambria Math" panose="02040503050406030204" pitchFamily="18" charset="0"/>
                    </a:rPr>
                    <m:t>𝐶h𝑖𝑓𝑓𝑟𝑒</m:t>
                  </m:r>
                  <m:r>
                    <a:rPr lang="fr-FR" i="1">
                      <a:latin typeface="Cambria Math" panose="02040503050406030204" pitchFamily="18" charset="0"/>
                    </a:rPr>
                    <m:t> </m:t>
                  </m:r>
                  <m:r>
                    <a:rPr lang="fr-FR" i="1">
                      <a:latin typeface="Cambria Math" panose="02040503050406030204" pitchFamily="18" charset="0"/>
                    </a:rPr>
                    <m:t>𝑑</m:t>
                  </m:r>
                  <m:r>
                    <a:rPr lang="fr-FR" i="1">
                      <a:latin typeface="Cambria Math" panose="02040503050406030204" pitchFamily="18" charset="0"/>
                    </a:rPr>
                    <m:t>′</m:t>
                  </m:r>
                  <m:r>
                    <a:rPr lang="fr-FR" i="1">
                      <a:latin typeface="Cambria Math" panose="02040503050406030204" pitchFamily="18" charset="0"/>
                    </a:rPr>
                    <m:t>𝑎𝑓𝑓𝑎𝑖𝑟𝑒</m:t>
                  </m:r>
                </m:oMath>
              </a14:m>
              <a:r>
                <a:rPr lang="fr-FR" dirty="0"/>
                <a:t>s</a:t>
              </a:r>
            </a:p>
          </dgm:t>
        </dgm:pt>
      </mc:Choice>
      <mc:Fallback xmlns="">
        <dgm:pt modelId="{2CF0479D-6E1E-454C-AB37-2E677B8E3E8C}">
          <dgm:prSet phldrT="[Texte]"/>
          <dgm:spPr/>
          <dgm:t>
            <a:bodyPr/>
            <a:lstStyle/>
            <a:p>
              <a:pPr/>
              <a:r>
                <a:rPr lang="fr-FR" i="0">
                  <a:latin typeface="Cambria Math" panose="02040503050406030204" pitchFamily="18" charset="0"/>
                </a:rPr>
                <a:t>𝐶ℎ𝑖𝑓𝑓𝑟𝑒 𝑑′𝑎𝑓𝑓𝑎𝑖𝑟𝑒</a:t>
              </a:r>
              <a:r>
                <a:rPr lang="fr-FR" dirty="0" smtClean="0"/>
                <a:t>s</a:t>
              </a:r>
              <a:endParaRPr lang="fr-FR" dirty="0"/>
            </a:p>
          </dgm:t>
        </dgm:pt>
      </mc:Fallback>
    </mc:AlternateContent>
    <dgm:pt modelId="{E50E1112-1399-430E-AB1A-523C2B271FC8}" type="parTrans" cxnId="{C0E761F6-6467-47FA-BC8A-054E72103539}">
      <dgm:prSet/>
      <dgm:spPr/>
      <dgm:t>
        <a:bodyPr/>
        <a:lstStyle/>
        <a:p>
          <a:endParaRPr lang="fr-FR"/>
        </a:p>
      </dgm:t>
    </dgm:pt>
    <dgm:pt modelId="{D862975B-6040-4D41-A756-01713C652205}" type="sibTrans" cxnId="{C0E761F6-6467-47FA-BC8A-054E72103539}">
      <dgm:prSet/>
      <dgm:spPr/>
      <dgm:t>
        <a:bodyPr/>
        <a:lstStyle/>
        <a:p>
          <a:endParaRPr lang="fr-FR"/>
        </a:p>
      </dgm:t>
    </dgm:pt>
    <mc:AlternateContent xmlns:mc="http://schemas.openxmlformats.org/markup-compatibility/2006" xmlns:a14="http://schemas.microsoft.com/office/drawing/2010/main">
      <mc:Choice Requires="a14">
        <dgm:pt modelId="{631C0239-2F2D-4B91-B7C3-F0394F0E50EC}">
          <dgm:prSet phldrT="[Texte]"/>
          <dgm:spPr/>
          <dgm: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 </m:t>
                    </m:r>
                    <m:r>
                      <a:rPr lang="fr-FR" i="1">
                        <a:latin typeface="Cambria Math" panose="02040503050406030204" pitchFamily="18" charset="0"/>
                      </a:rPr>
                      <m:t>𝐶h𝑎𝑟𝑔𝑒𝑠</m:t>
                    </m:r>
                    <m:r>
                      <a:rPr lang="fr-FR" i="1">
                        <a:latin typeface="Cambria Math" panose="02040503050406030204" pitchFamily="18" charset="0"/>
                      </a:rPr>
                      <m:t> </m:t>
                    </m:r>
                    <m:r>
                      <a:rPr lang="fr-FR" i="1">
                        <a:latin typeface="Cambria Math" panose="02040503050406030204" pitchFamily="18" charset="0"/>
                      </a:rPr>
                      <m:t>𝑣𝑎𝑟𝑖𝑎𝑏𝑙𝑒𝑠</m:t>
                    </m:r>
                  </m:oMath>
                </m:oMathPara>
              </a14:m>
              <a:endParaRPr lang="fr-FR" dirty="0"/>
            </a:p>
          </dgm:t>
        </dgm:pt>
      </mc:Choice>
      <mc:Fallback xmlns="">
        <dgm:pt modelId="{631C0239-2F2D-4B91-B7C3-F0394F0E50EC}">
          <dgm:prSet phldrT="[Texte]"/>
          <dgm:spPr/>
          <dgm:t>
            <a:bodyPr/>
            <a:lstStyle/>
            <a:p>
              <a:pPr/>
              <a:r>
                <a:rPr lang="fr-FR" i="0">
                  <a:latin typeface="Cambria Math" panose="02040503050406030204" pitchFamily="18" charset="0"/>
                </a:rPr>
                <a:t>− 𝐶ℎ𝑎𝑟𝑔𝑒𝑠 𝑣𝑎𝑟𝑖𝑎𝑏𝑙𝑒𝑠</a:t>
              </a:r>
              <a:endParaRPr lang="fr-FR" dirty="0"/>
            </a:p>
          </dgm:t>
        </dgm:pt>
      </mc:Fallback>
    </mc:AlternateContent>
    <dgm:pt modelId="{B1749609-0D97-4DF5-91B7-E1EC7933DAEA}" type="parTrans" cxnId="{B75E0ADC-FCC5-4933-8961-0089E9C3F37D}">
      <dgm:prSet/>
      <dgm:spPr/>
      <dgm:t>
        <a:bodyPr/>
        <a:lstStyle/>
        <a:p>
          <a:endParaRPr lang="fr-FR"/>
        </a:p>
      </dgm:t>
    </dgm:pt>
    <dgm:pt modelId="{807062C2-46D6-402F-9BFA-8F1AE5D17FC3}" type="sibTrans" cxnId="{B75E0ADC-FCC5-4933-8961-0089E9C3F37D}">
      <dgm:prSet/>
      <dgm:spPr/>
      <dgm:t>
        <a:bodyPr/>
        <a:lstStyle/>
        <a:p>
          <a:endParaRPr lang="fr-FR"/>
        </a:p>
      </dgm:t>
    </dgm:pt>
    <mc:AlternateContent xmlns:mc="http://schemas.openxmlformats.org/markup-compatibility/2006" xmlns:a14="http://schemas.microsoft.com/office/drawing/2010/main">
      <mc:Choice Requires="a14">
        <dgm:pt modelId="{A8C0E9E7-AD26-44CA-993D-CF851E8901DB}">
          <dgm:prSet phldrT="[Texte]"/>
          <dgm:spPr/>
          <dgm:t>
            <a:bodyPr/>
            <a:lstStyle/>
            <a:p>
              <a:pPr/>
              <a14:m>
                <m:oMathPara xmlns:m="http://schemas.openxmlformats.org/officeDocument/2006/math">
                  <m:oMathParaPr>
                    <m:jc m:val="centerGroup"/>
                  </m:oMathParaPr>
                  <m:oMath xmlns:m="http://schemas.openxmlformats.org/officeDocument/2006/math">
                    <m:r>
                      <a:rPr lang="fr-FR" i="1">
                        <a:latin typeface="Cambria Math" panose="02040503050406030204" pitchFamily="18" charset="0"/>
                      </a:rPr>
                      <m:t>= </m:t>
                    </m:r>
                    <m:r>
                      <a:rPr lang="fr-FR" i="1">
                        <a:latin typeface="Cambria Math" panose="02040503050406030204" pitchFamily="18" charset="0"/>
                      </a:rPr>
                      <m:t>𝑀𝑎𝑟𝑔𝑒</m:t>
                    </m:r>
                    <m:r>
                      <a:rPr lang="fr-FR" i="1">
                        <a:latin typeface="Cambria Math" panose="02040503050406030204" pitchFamily="18" charset="0"/>
                      </a:rPr>
                      <m:t> </m:t>
                    </m:r>
                    <m:r>
                      <a:rPr lang="fr-FR" i="1">
                        <a:latin typeface="Cambria Math" panose="02040503050406030204" pitchFamily="18" charset="0"/>
                      </a:rPr>
                      <m:t>𝑠𝑢𝑟</m:t>
                    </m:r>
                    <m:r>
                      <a:rPr lang="fr-FR" i="1">
                        <a:latin typeface="Cambria Math" panose="02040503050406030204" pitchFamily="18" charset="0"/>
                      </a:rPr>
                      <m:t> </m:t>
                    </m:r>
                    <m:r>
                      <a:rPr lang="fr-FR" i="1">
                        <a:latin typeface="Cambria Math" panose="02040503050406030204" pitchFamily="18" charset="0"/>
                      </a:rPr>
                      <m:t>𝑐𝑜</m:t>
                    </m:r>
                    <m:r>
                      <a:rPr lang="fr-FR" i="1">
                        <a:latin typeface="Cambria Math" panose="02040503050406030204" pitchFamily="18" charset="0"/>
                      </a:rPr>
                      <m:t>û</m:t>
                    </m:r>
                    <m:r>
                      <a:rPr lang="fr-FR" i="1">
                        <a:latin typeface="Cambria Math" panose="02040503050406030204" pitchFamily="18" charset="0"/>
                      </a:rPr>
                      <m:t>𝑡𝑠</m:t>
                    </m:r>
                    <m:r>
                      <a:rPr lang="fr-FR" i="1">
                        <a:latin typeface="Cambria Math" panose="02040503050406030204" pitchFamily="18" charset="0"/>
                      </a:rPr>
                      <m:t> </m:t>
                    </m:r>
                    <m:r>
                      <a:rPr lang="fr-FR" i="1">
                        <a:latin typeface="Cambria Math" panose="02040503050406030204" pitchFamily="18" charset="0"/>
                      </a:rPr>
                      <m:t>𝑣𝑎𝑟𝑖𝑎𝑏𝑙𝑒𝑠</m:t>
                    </m:r>
                  </m:oMath>
                </m:oMathPara>
              </a14:m>
              <a:endParaRPr lang="fr-FR"/>
            </a:p>
          </dgm:t>
        </dgm:pt>
      </mc:Choice>
      <mc:Fallback xmlns="">
        <dgm:pt modelId="{A8C0E9E7-AD26-44CA-993D-CF851E8901DB}">
          <dgm:prSet phldrT="[Texte]"/>
          <dgm:spPr/>
          <dgm:t>
            <a:bodyPr/>
            <a:lstStyle/>
            <a:p>
              <a:pPr/>
              <a:r>
                <a:rPr lang="fr-FR" i="0">
                  <a:latin typeface="Cambria Math" panose="02040503050406030204" pitchFamily="18" charset="0"/>
                </a:rPr>
                <a:t>= 𝑀𝑎𝑟𝑔𝑒 𝑠𝑢𝑟 𝑐𝑜û𝑡𝑠 𝑣𝑎𝑟𝑖𝑎𝑏𝑙𝑒𝑠</a:t>
              </a:r>
              <a:endParaRPr lang="fr-FR"/>
            </a:p>
          </dgm:t>
        </dgm:pt>
      </mc:Fallback>
    </mc:AlternateContent>
    <dgm:pt modelId="{F3DAA395-61A4-49B0-B5CC-ED0F3FF20CEA}" type="parTrans" cxnId="{EB6BBB15-D46E-40CA-87B1-C892F429A22B}">
      <dgm:prSet/>
      <dgm:spPr/>
      <dgm:t>
        <a:bodyPr/>
        <a:lstStyle/>
        <a:p>
          <a:endParaRPr lang="fr-FR"/>
        </a:p>
      </dgm:t>
    </dgm:pt>
    <dgm:pt modelId="{EE49F51B-A9C8-4419-9BBB-C6711DD43045}" type="sibTrans" cxnId="{EB6BBB15-D46E-40CA-87B1-C892F429A22B}">
      <dgm:prSet/>
      <dgm:spPr/>
      <dgm:t>
        <a:bodyPr/>
        <a:lstStyle/>
        <a:p>
          <a:endParaRPr lang="fr-FR"/>
        </a:p>
      </dgm:t>
    </dgm:pt>
    <dgm:pt modelId="{8ADA1DAA-29D9-45D9-9CDA-7647C1359F5D}" type="pres">
      <dgm:prSet presAssocID="{2F06F264-8283-4770-BA6F-B78EB4FDBAA1}" presName="compositeShape" presStyleCnt="0">
        <dgm:presLayoutVars>
          <dgm:dir/>
          <dgm:resizeHandles/>
        </dgm:presLayoutVars>
      </dgm:prSet>
      <dgm:spPr/>
    </dgm:pt>
    <dgm:pt modelId="{727A555E-2660-4ABC-A948-FF72EE2BF5E8}" type="pres">
      <dgm:prSet presAssocID="{2F06F264-8283-4770-BA6F-B78EB4FDBAA1}" presName="pyramid" presStyleLbl="node1" presStyleIdx="0" presStyleCnt="1"/>
      <dgm:spPr/>
    </dgm:pt>
    <dgm:pt modelId="{164D014B-3E17-47FB-8A1C-FE6167CBDE05}" type="pres">
      <dgm:prSet presAssocID="{2F06F264-8283-4770-BA6F-B78EB4FDBAA1}" presName="theList" presStyleCnt="0"/>
      <dgm:spPr/>
    </dgm:pt>
    <dgm:pt modelId="{81E8491F-BC68-43C1-85B4-F0BDD35EB641}" type="pres">
      <dgm:prSet presAssocID="{2CF0479D-6E1E-454C-AB37-2E677B8E3E8C}" presName="aNode" presStyleLbl="fgAcc1" presStyleIdx="0" presStyleCnt="3" custScaleX="150558">
        <dgm:presLayoutVars>
          <dgm:bulletEnabled val="1"/>
        </dgm:presLayoutVars>
      </dgm:prSet>
      <dgm:spPr/>
    </dgm:pt>
    <dgm:pt modelId="{F35C0D6A-E6F1-42A4-A7B3-2537AF4193B7}" type="pres">
      <dgm:prSet presAssocID="{2CF0479D-6E1E-454C-AB37-2E677B8E3E8C}" presName="aSpace" presStyleCnt="0"/>
      <dgm:spPr/>
    </dgm:pt>
    <dgm:pt modelId="{95DF6D27-F358-42AE-9E18-63636571AD0B}" type="pres">
      <dgm:prSet presAssocID="{631C0239-2F2D-4B91-B7C3-F0394F0E50EC}" presName="aNode" presStyleLbl="fgAcc1" presStyleIdx="1" presStyleCnt="3" custScaleX="155768">
        <dgm:presLayoutVars>
          <dgm:bulletEnabled val="1"/>
        </dgm:presLayoutVars>
      </dgm:prSet>
      <dgm:spPr/>
    </dgm:pt>
    <dgm:pt modelId="{00CB0F20-50AC-42BC-8408-34FFCEC32342}" type="pres">
      <dgm:prSet presAssocID="{631C0239-2F2D-4B91-B7C3-F0394F0E50EC}" presName="aSpace" presStyleCnt="0"/>
      <dgm:spPr/>
    </dgm:pt>
    <dgm:pt modelId="{16200894-C8A2-4D52-BD46-C2E8337963F6}" type="pres">
      <dgm:prSet presAssocID="{A8C0E9E7-AD26-44CA-993D-CF851E8901DB}" presName="aNode" presStyleLbl="fgAcc1" presStyleIdx="2" presStyleCnt="3" custScaleX="204273">
        <dgm:presLayoutVars>
          <dgm:bulletEnabled val="1"/>
        </dgm:presLayoutVars>
      </dgm:prSet>
      <dgm:spPr/>
    </dgm:pt>
    <dgm:pt modelId="{104E3AF4-8E0E-4016-809F-10666F89356B}" type="pres">
      <dgm:prSet presAssocID="{A8C0E9E7-AD26-44CA-993D-CF851E8901DB}" presName="aSpace" presStyleCnt="0"/>
      <dgm:spPr/>
    </dgm:pt>
  </dgm:ptLst>
  <dgm:cxnLst>
    <dgm:cxn modelId="{EB6BBB15-D46E-40CA-87B1-C892F429A22B}" srcId="{2F06F264-8283-4770-BA6F-B78EB4FDBAA1}" destId="{A8C0E9E7-AD26-44CA-993D-CF851E8901DB}" srcOrd="2" destOrd="0" parTransId="{F3DAA395-61A4-49B0-B5CC-ED0F3FF20CEA}" sibTransId="{EE49F51B-A9C8-4419-9BBB-C6711DD43045}"/>
    <dgm:cxn modelId="{14B43351-0A74-4F64-8FDF-36A1454843BA}" type="presOf" srcId="{2CF0479D-6E1E-454C-AB37-2E677B8E3E8C}" destId="{81E8491F-BC68-43C1-85B4-F0BDD35EB641}" srcOrd="0" destOrd="0" presId="urn:microsoft.com/office/officeart/2005/8/layout/pyramid2"/>
    <dgm:cxn modelId="{24DB987A-D4F4-4CC8-AF2F-203A9B8FC8B5}" type="presOf" srcId="{2F06F264-8283-4770-BA6F-B78EB4FDBAA1}" destId="{8ADA1DAA-29D9-45D9-9CDA-7647C1359F5D}" srcOrd="0" destOrd="0" presId="urn:microsoft.com/office/officeart/2005/8/layout/pyramid2"/>
    <dgm:cxn modelId="{E6C1368B-663D-4C24-BCBB-25AD7AF6EBE7}" type="presOf" srcId="{631C0239-2F2D-4B91-B7C3-F0394F0E50EC}" destId="{95DF6D27-F358-42AE-9E18-63636571AD0B}" srcOrd="0" destOrd="0" presId="urn:microsoft.com/office/officeart/2005/8/layout/pyramid2"/>
    <dgm:cxn modelId="{562AADB7-6735-4F0D-93DA-BA189FCB071D}" type="presOf" srcId="{A8C0E9E7-AD26-44CA-993D-CF851E8901DB}" destId="{16200894-C8A2-4D52-BD46-C2E8337963F6}" srcOrd="0" destOrd="0" presId="urn:microsoft.com/office/officeart/2005/8/layout/pyramid2"/>
    <dgm:cxn modelId="{B75E0ADC-FCC5-4933-8961-0089E9C3F37D}" srcId="{2F06F264-8283-4770-BA6F-B78EB4FDBAA1}" destId="{631C0239-2F2D-4B91-B7C3-F0394F0E50EC}" srcOrd="1" destOrd="0" parTransId="{B1749609-0D97-4DF5-91B7-E1EC7933DAEA}" sibTransId="{807062C2-46D6-402F-9BFA-8F1AE5D17FC3}"/>
    <dgm:cxn modelId="{C0E761F6-6467-47FA-BC8A-054E72103539}" srcId="{2F06F264-8283-4770-BA6F-B78EB4FDBAA1}" destId="{2CF0479D-6E1E-454C-AB37-2E677B8E3E8C}" srcOrd="0" destOrd="0" parTransId="{E50E1112-1399-430E-AB1A-523C2B271FC8}" sibTransId="{D862975B-6040-4D41-A756-01713C652205}"/>
    <dgm:cxn modelId="{35F56DD8-B0BA-40D0-8D66-565D3E5582EA}" type="presParOf" srcId="{8ADA1DAA-29D9-45D9-9CDA-7647C1359F5D}" destId="{727A555E-2660-4ABC-A948-FF72EE2BF5E8}" srcOrd="0" destOrd="0" presId="urn:microsoft.com/office/officeart/2005/8/layout/pyramid2"/>
    <dgm:cxn modelId="{A76E4570-719B-41DD-B587-64AD27E89F21}" type="presParOf" srcId="{8ADA1DAA-29D9-45D9-9CDA-7647C1359F5D}" destId="{164D014B-3E17-47FB-8A1C-FE6167CBDE05}" srcOrd="1" destOrd="0" presId="urn:microsoft.com/office/officeart/2005/8/layout/pyramid2"/>
    <dgm:cxn modelId="{D33FEF7E-5BBA-47B2-A5BD-EB5D669C90EF}" type="presParOf" srcId="{164D014B-3E17-47FB-8A1C-FE6167CBDE05}" destId="{81E8491F-BC68-43C1-85B4-F0BDD35EB641}" srcOrd="0" destOrd="0" presId="urn:microsoft.com/office/officeart/2005/8/layout/pyramid2"/>
    <dgm:cxn modelId="{7AFEFC5F-8275-4682-8B53-37978985BAE8}" type="presParOf" srcId="{164D014B-3E17-47FB-8A1C-FE6167CBDE05}" destId="{F35C0D6A-E6F1-42A4-A7B3-2537AF4193B7}" srcOrd="1" destOrd="0" presId="urn:microsoft.com/office/officeart/2005/8/layout/pyramid2"/>
    <dgm:cxn modelId="{DBDF77F1-BFD1-4712-8226-7B00FBA660C7}" type="presParOf" srcId="{164D014B-3E17-47FB-8A1C-FE6167CBDE05}" destId="{95DF6D27-F358-42AE-9E18-63636571AD0B}" srcOrd="2" destOrd="0" presId="urn:microsoft.com/office/officeart/2005/8/layout/pyramid2"/>
    <dgm:cxn modelId="{DBCA7287-9482-49FF-9D59-242AD27F99AB}" type="presParOf" srcId="{164D014B-3E17-47FB-8A1C-FE6167CBDE05}" destId="{00CB0F20-50AC-42BC-8408-34FFCEC32342}" srcOrd="3" destOrd="0" presId="urn:microsoft.com/office/officeart/2005/8/layout/pyramid2"/>
    <dgm:cxn modelId="{03F62819-8AAE-4DB8-84EE-941F54ED6631}" type="presParOf" srcId="{164D014B-3E17-47FB-8A1C-FE6167CBDE05}" destId="{16200894-C8A2-4D52-BD46-C2E8337963F6}" srcOrd="4" destOrd="0" presId="urn:microsoft.com/office/officeart/2005/8/layout/pyramid2"/>
    <dgm:cxn modelId="{083E2B65-D269-4B58-AC33-95BC06023B81}" type="presParOf" srcId="{164D014B-3E17-47FB-8A1C-FE6167CBDE05}" destId="{104E3AF4-8E0E-4016-809F-10666F89356B}"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06F264-8283-4770-BA6F-B78EB4FDBAA1}" type="doc">
      <dgm:prSet loTypeId="urn:microsoft.com/office/officeart/2005/8/layout/pyramid2" loCatId="pyramid" qsTypeId="urn:microsoft.com/office/officeart/2005/8/quickstyle/simple2" qsCatId="simple" csTypeId="urn:microsoft.com/office/officeart/2005/8/colors/accent2_1" csCatId="accent2" phldr="1"/>
      <dgm:spPr/>
    </dgm:pt>
    <dgm:pt modelId="{2CF0479D-6E1E-454C-AB37-2E677B8E3E8C}">
      <dgm:prSet phldrT="[Texte]"/>
      <dgm:spPr>
        <a:blipFill rotWithShape="0">
          <a:blip xmlns:r="http://schemas.openxmlformats.org/officeDocument/2006/relationships" r:embed="rId1"/>
          <a:stretch>
            <a:fillRect/>
          </a:stretch>
        </a:blipFill>
      </dgm:spPr>
      <dgm:t>
        <a:bodyPr/>
        <a:lstStyle/>
        <a:p>
          <a:r>
            <a:rPr lang="fr-FR">
              <a:noFill/>
            </a:rPr>
            <a:t> </a:t>
          </a:r>
        </a:p>
      </dgm:t>
    </dgm:pt>
    <dgm:pt modelId="{E50E1112-1399-430E-AB1A-523C2B271FC8}" type="parTrans" cxnId="{C0E761F6-6467-47FA-BC8A-054E72103539}">
      <dgm:prSet/>
      <dgm:spPr/>
      <dgm:t>
        <a:bodyPr/>
        <a:lstStyle/>
        <a:p>
          <a:endParaRPr lang="fr-FR"/>
        </a:p>
      </dgm:t>
    </dgm:pt>
    <dgm:pt modelId="{D862975B-6040-4D41-A756-01713C652205}" type="sibTrans" cxnId="{C0E761F6-6467-47FA-BC8A-054E72103539}">
      <dgm:prSet/>
      <dgm:spPr/>
      <dgm:t>
        <a:bodyPr/>
        <a:lstStyle/>
        <a:p>
          <a:endParaRPr lang="fr-FR"/>
        </a:p>
      </dgm:t>
    </dgm:pt>
    <dgm:pt modelId="{631C0239-2F2D-4B91-B7C3-F0394F0E50EC}">
      <dgm:prSet phldrT="[Texte]"/>
      <dgm:spPr>
        <a:blipFill rotWithShape="0">
          <a:blip xmlns:r="http://schemas.openxmlformats.org/officeDocument/2006/relationships" r:embed="rId2"/>
          <a:stretch>
            <a:fillRect/>
          </a:stretch>
        </a:blipFill>
      </dgm:spPr>
      <dgm:t>
        <a:bodyPr/>
        <a:lstStyle/>
        <a:p>
          <a:r>
            <a:rPr lang="fr-FR">
              <a:noFill/>
            </a:rPr>
            <a:t> </a:t>
          </a:r>
        </a:p>
      </dgm:t>
    </dgm:pt>
    <dgm:pt modelId="{B1749609-0D97-4DF5-91B7-E1EC7933DAEA}" type="parTrans" cxnId="{B75E0ADC-FCC5-4933-8961-0089E9C3F37D}">
      <dgm:prSet/>
      <dgm:spPr/>
      <dgm:t>
        <a:bodyPr/>
        <a:lstStyle/>
        <a:p>
          <a:endParaRPr lang="fr-FR"/>
        </a:p>
      </dgm:t>
    </dgm:pt>
    <dgm:pt modelId="{807062C2-46D6-402F-9BFA-8F1AE5D17FC3}" type="sibTrans" cxnId="{B75E0ADC-FCC5-4933-8961-0089E9C3F37D}">
      <dgm:prSet/>
      <dgm:spPr/>
      <dgm:t>
        <a:bodyPr/>
        <a:lstStyle/>
        <a:p>
          <a:endParaRPr lang="fr-FR"/>
        </a:p>
      </dgm:t>
    </dgm:pt>
    <dgm:pt modelId="{A8C0E9E7-AD26-44CA-993D-CF851E8901DB}">
      <dgm:prSet phldrT="[Texte]"/>
      <dgm:spPr>
        <a:blipFill rotWithShape="0">
          <a:blip xmlns:r="http://schemas.openxmlformats.org/officeDocument/2006/relationships" r:embed="rId3"/>
          <a:stretch>
            <a:fillRect/>
          </a:stretch>
        </a:blipFill>
      </dgm:spPr>
      <dgm:t>
        <a:bodyPr/>
        <a:lstStyle/>
        <a:p>
          <a:r>
            <a:rPr lang="fr-FR">
              <a:noFill/>
            </a:rPr>
            <a:t> </a:t>
          </a:r>
        </a:p>
      </dgm:t>
    </dgm:pt>
    <dgm:pt modelId="{F3DAA395-61A4-49B0-B5CC-ED0F3FF20CEA}" type="parTrans" cxnId="{EB6BBB15-D46E-40CA-87B1-C892F429A22B}">
      <dgm:prSet/>
      <dgm:spPr/>
      <dgm:t>
        <a:bodyPr/>
        <a:lstStyle/>
        <a:p>
          <a:endParaRPr lang="fr-FR"/>
        </a:p>
      </dgm:t>
    </dgm:pt>
    <dgm:pt modelId="{EE49F51B-A9C8-4419-9BBB-C6711DD43045}" type="sibTrans" cxnId="{EB6BBB15-D46E-40CA-87B1-C892F429A22B}">
      <dgm:prSet/>
      <dgm:spPr/>
      <dgm:t>
        <a:bodyPr/>
        <a:lstStyle/>
        <a:p>
          <a:endParaRPr lang="fr-FR"/>
        </a:p>
      </dgm:t>
    </dgm:pt>
    <dgm:pt modelId="{8ADA1DAA-29D9-45D9-9CDA-7647C1359F5D}" type="pres">
      <dgm:prSet presAssocID="{2F06F264-8283-4770-BA6F-B78EB4FDBAA1}" presName="compositeShape" presStyleCnt="0">
        <dgm:presLayoutVars>
          <dgm:dir/>
          <dgm:resizeHandles/>
        </dgm:presLayoutVars>
      </dgm:prSet>
      <dgm:spPr/>
    </dgm:pt>
    <dgm:pt modelId="{727A555E-2660-4ABC-A948-FF72EE2BF5E8}" type="pres">
      <dgm:prSet presAssocID="{2F06F264-8283-4770-BA6F-B78EB4FDBAA1}" presName="pyramid" presStyleLbl="node1" presStyleIdx="0" presStyleCnt="1"/>
      <dgm:spPr/>
    </dgm:pt>
    <dgm:pt modelId="{164D014B-3E17-47FB-8A1C-FE6167CBDE05}" type="pres">
      <dgm:prSet presAssocID="{2F06F264-8283-4770-BA6F-B78EB4FDBAA1}" presName="theList" presStyleCnt="0"/>
      <dgm:spPr/>
    </dgm:pt>
    <dgm:pt modelId="{81E8491F-BC68-43C1-85B4-F0BDD35EB641}" type="pres">
      <dgm:prSet presAssocID="{2CF0479D-6E1E-454C-AB37-2E677B8E3E8C}" presName="aNode" presStyleLbl="fgAcc1" presStyleIdx="0" presStyleCnt="3" custScaleX="150558">
        <dgm:presLayoutVars>
          <dgm:bulletEnabled val="1"/>
        </dgm:presLayoutVars>
      </dgm:prSet>
      <dgm:spPr/>
      <dgm:t>
        <a:bodyPr/>
        <a:lstStyle/>
        <a:p>
          <a:endParaRPr lang="fr-FR"/>
        </a:p>
      </dgm:t>
    </dgm:pt>
    <dgm:pt modelId="{F35C0D6A-E6F1-42A4-A7B3-2537AF4193B7}" type="pres">
      <dgm:prSet presAssocID="{2CF0479D-6E1E-454C-AB37-2E677B8E3E8C}" presName="aSpace" presStyleCnt="0"/>
      <dgm:spPr/>
    </dgm:pt>
    <dgm:pt modelId="{95DF6D27-F358-42AE-9E18-63636571AD0B}" type="pres">
      <dgm:prSet presAssocID="{631C0239-2F2D-4B91-B7C3-F0394F0E50EC}" presName="aNode" presStyleLbl="fgAcc1" presStyleIdx="1" presStyleCnt="3" custScaleX="155768">
        <dgm:presLayoutVars>
          <dgm:bulletEnabled val="1"/>
        </dgm:presLayoutVars>
      </dgm:prSet>
      <dgm:spPr/>
      <dgm:t>
        <a:bodyPr/>
        <a:lstStyle/>
        <a:p>
          <a:endParaRPr lang="fr-FR"/>
        </a:p>
      </dgm:t>
    </dgm:pt>
    <dgm:pt modelId="{00CB0F20-50AC-42BC-8408-34FFCEC32342}" type="pres">
      <dgm:prSet presAssocID="{631C0239-2F2D-4B91-B7C3-F0394F0E50EC}" presName="aSpace" presStyleCnt="0"/>
      <dgm:spPr/>
    </dgm:pt>
    <dgm:pt modelId="{16200894-C8A2-4D52-BD46-C2E8337963F6}" type="pres">
      <dgm:prSet presAssocID="{A8C0E9E7-AD26-44CA-993D-CF851E8901DB}" presName="aNode" presStyleLbl="fgAcc1" presStyleIdx="2" presStyleCnt="3" custScaleX="204273">
        <dgm:presLayoutVars>
          <dgm:bulletEnabled val="1"/>
        </dgm:presLayoutVars>
      </dgm:prSet>
      <dgm:spPr/>
      <dgm:t>
        <a:bodyPr/>
        <a:lstStyle/>
        <a:p>
          <a:endParaRPr lang="fr-FR"/>
        </a:p>
      </dgm:t>
    </dgm:pt>
    <dgm:pt modelId="{104E3AF4-8E0E-4016-809F-10666F89356B}" type="pres">
      <dgm:prSet presAssocID="{A8C0E9E7-AD26-44CA-993D-CF851E8901DB}" presName="aSpace" presStyleCnt="0"/>
      <dgm:spPr/>
    </dgm:pt>
  </dgm:ptLst>
  <dgm:cxnLst>
    <dgm:cxn modelId="{562AADB7-6735-4F0D-93DA-BA189FCB071D}" type="presOf" srcId="{A8C0E9E7-AD26-44CA-993D-CF851E8901DB}" destId="{16200894-C8A2-4D52-BD46-C2E8337963F6}" srcOrd="0" destOrd="0" presId="urn:microsoft.com/office/officeart/2005/8/layout/pyramid2"/>
    <dgm:cxn modelId="{B75E0ADC-FCC5-4933-8961-0089E9C3F37D}" srcId="{2F06F264-8283-4770-BA6F-B78EB4FDBAA1}" destId="{631C0239-2F2D-4B91-B7C3-F0394F0E50EC}" srcOrd="1" destOrd="0" parTransId="{B1749609-0D97-4DF5-91B7-E1EC7933DAEA}" sibTransId="{807062C2-46D6-402F-9BFA-8F1AE5D17FC3}"/>
    <dgm:cxn modelId="{C0E761F6-6467-47FA-BC8A-054E72103539}" srcId="{2F06F264-8283-4770-BA6F-B78EB4FDBAA1}" destId="{2CF0479D-6E1E-454C-AB37-2E677B8E3E8C}" srcOrd="0" destOrd="0" parTransId="{E50E1112-1399-430E-AB1A-523C2B271FC8}" sibTransId="{D862975B-6040-4D41-A756-01713C652205}"/>
    <dgm:cxn modelId="{E6C1368B-663D-4C24-BCBB-25AD7AF6EBE7}" type="presOf" srcId="{631C0239-2F2D-4B91-B7C3-F0394F0E50EC}" destId="{95DF6D27-F358-42AE-9E18-63636571AD0B}" srcOrd="0" destOrd="0" presId="urn:microsoft.com/office/officeart/2005/8/layout/pyramid2"/>
    <dgm:cxn modelId="{24DB987A-D4F4-4CC8-AF2F-203A9B8FC8B5}" type="presOf" srcId="{2F06F264-8283-4770-BA6F-B78EB4FDBAA1}" destId="{8ADA1DAA-29D9-45D9-9CDA-7647C1359F5D}" srcOrd="0" destOrd="0" presId="urn:microsoft.com/office/officeart/2005/8/layout/pyramid2"/>
    <dgm:cxn modelId="{EB6BBB15-D46E-40CA-87B1-C892F429A22B}" srcId="{2F06F264-8283-4770-BA6F-B78EB4FDBAA1}" destId="{A8C0E9E7-AD26-44CA-993D-CF851E8901DB}" srcOrd="2" destOrd="0" parTransId="{F3DAA395-61A4-49B0-B5CC-ED0F3FF20CEA}" sibTransId="{EE49F51B-A9C8-4419-9BBB-C6711DD43045}"/>
    <dgm:cxn modelId="{14B43351-0A74-4F64-8FDF-36A1454843BA}" type="presOf" srcId="{2CF0479D-6E1E-454C-AB37-2E677B8E3E8C}" destId="{81E8491F-BC68-43C1-85B4-F0BDD35EB641}" srcOrd="0" destOrd="0" presId="urn:microsoft.com/office/officeart/2005/8/layout/pyramid2"/>
    <dgm:cxn modelId="{35F56DD8-B0BA-40D0-8D66-565D3E5582EA}" type="presParOf" srcId="{8ADA1DAA-29D9-45D9-9CDA-7647C1359F5D}" destId="{727A555E-2660-4ABC-A948-FF72EE2BF5E8}" srcOrd="0" destOrd="0" presId="urn:microsoft.com/office/officeart/2005/8/layout/pyramid2"/>
    <dgm:cxn modelId="{A76E4570-719B-41DD-B587-64AD27E89F21}" type="presParOf" srcId="{8ADA1DAA-29D9-45D9-9CDA-7647C1359F5D}" destId="{164D014B-3E17-47FB-8A1C-FE6167CBDE05}" srcOrd="1" destOrd="0" presId="urn:microsoft.com/office/officeart/2005/8/layout/pyramid2"/>
    <dgm:cxn modelId="{D33FEF7E-5BBA-47B2-A5BD-EB5D669C90EF}" type="presParOf" srcId="{164D014B-3E17-47FB-8A1C-FE6167CBDE05}" destId="{81E8491F-BC68-43C1-85B4-F0BDD35EB641}" srcOrd="0" destOrd="0" presId="urn:microsoft.com/office/officeart/2005/8/layout/pyramid2"/>
    <dgm:cxn modelId="{7AFEFC5F-8275-4682-8B53-37978985BAE8}" type="presParOf" srcId="{164D014B-3E17-47FB-8A1C-FE6167CBDE05}" destId="{F35C0D6A-E6F1-42A4-A7B3-2537AF4193B7}" srcOrd="1" destOrd="0" presId="urn:microsoft.com/office/officeart/2005/8/layout/pyramid2"/>
    <dgm:cxn modelId="{DBDF77F1-BFD1-4712-8226-7B00FBA660C7}" type="presParOf" srcId="{164D014B-3E17-47FB-8A1C-FE6167CBDE05}" destId="{95DF6D27-F358-42AE-9E18-63636571AD0B}" srcOrd="2" destOrd="0" presId="urn:microsoft.com/office/officeart/2005/8/layout/pyramid2"/>
    <dgm:cxn modelId="{DBCA7287-9482-49FF-9D59-242AD27F99AB}" type="presParOf" srcId="{164D014B-3E17-47FB-8A1C-FE6167CBDE05}" destId="{00CB0F20-50AC-42BC-8408-34FFCEC32342}" srcOrd="3" destOrd="0" presId="urn:microsoft.com/office/officeart/2005/8/layout/pyramid2"/>
    <dgm:cxn modelId="{03F62819-8AAE-4DB8-84EE-941F54ED6631}" type="presParOf" srcId="{164D014B-3E17-47FB-8A1C-FE6167CBDE05}" destId="{16200894-C8A2-4D52-BD46-C2E8337963F6}" srcOrd="4" destOrd="0" presId="urn:microsoft.com/office/officeart/2005/8/layout/pyramid2"/>
    <dgm:cxn modelId="{083E2B65-D269-4B58-AC33-95BC06023B81}" type="presParOf" srcId="{164D014B-3E17-47FB-8A1C-FE6167CBDE05}" destId="{104E3AF4-8E0E-4016-809F-10666F89356B}"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F06F264-8283-4770-BA6F-B78EB4FDBAA1}" type="doc">
      <dgm:prSet loTypeId="urn:microsoft.com/office/officeart/2005/8/layout/pyramid2" loCatId="pyramid" qsTypeId="urn:microsoft.com/office/officeart/2005/8/quickstyle/simple2" qsCatId="simple" csTypeId="urn:microsoft.com/office/officeart/2005/8/colors/accent2_1" csCatId="accent2" phldr="1"/>
      <dgm:spPr/>
    </dgm:pt>
    <mc:AlternateContent xmlns:mc="http://schemas.openxmlformats.org/markup-compatibility/2006" xmlns:a14="http://schemas.microsoft.com/office/drawing/2010/main">
      <mc:Choice Requires="a14">
        <dgm:pt modelId="{631C0239-2F2D-4B91-B7C3-F0394F0E50EC}">
          <dgm:prSet phldrT="[Texte]"/>
          <dgm:spPr>
            <a:xfrm>
              <a:off x="810951" y="873318"/>
              <a:ext cx="2410353" cy="563536"/>
            </a:xfrm>
          </dgm:spPr>
          <dgm:t>
            <a:bodyPr/>
            <a:lstStyle/>
            <a:p>
              <a:pPr/>
              <a14:m>
                <m:oMathPara xmlns:m="http://schemas.openxmlformats.org/officeDocument/2006/math">
                  <m:oMathParaPr>
                    <m:jc m:val="centerGroup"/>
                  </m:oMathParaPr>
                  <m:oMath xmlns:m="http://schemas.openxmlformats.org/officeDocument/2006/math">
                    <m:r>
                      <a:rPr lang="fr-FR" i="1" smtClean="0">
                        <a:latin typeface="Cambria Math" panose="02040503050406030204" pitchFamily="18" charset="0"/>
                        <a:ea typeface="+mn-ea"/>
                        <a:cs typeface="+mn-cs"/>
                      </a:rPr>
                      <m:t>− </m:t>
                    </m:r>
                    <m:r>
                      <a:rPr lang="fr-FR" i="1" smtClean="0">
                        <a:latin typeface="Cambria Math" panose="02040503050406030204" pitchFamily="18" charset="0"/>
                        <a:ea typeface="+mn-ea"/>
                        <a:cs typeface="+mn-cs"/>
                      </a:rPr>
                      <m:t>𝐶h𝑎𝑟𝑔𝑒𝑠</m:t>
                    </m:r>
                    <m:r>
                      <a:rPr lang="fr-FR" i="1" smtClean="0">
                        <a:latin typeface="Cambria Math" panose="02040503050406030204" pitchFamily="18" charset="0"/>
                        <a:ea typeface="+mn-ea"/>
                        <a:cs typeface="+mn-cs"/>
                      </a:rPr>
                      <m:t> </m:t>
                    </m:r>
                    <m:r>
                      <a:rPr lang="fr-FR" b="0" i="1">
                        <a:latin typeface="Cambria Math" panose="02040503050406030204" pitchFamily="18" charset="0"/>
                        <a:ea typeface="+mn-ea"/>
                        <a:cs typeface="+mn-cs"/>
                      </a:rPr>
                      <m:t>𝑓𝑖𝑥𝑒𝑠</m:t>
                    </m:r>
                  </m:oMath>
                </m:oMathPara>
              </a14:m>
              <a:endParaRPr lang="fr-FR" dirty="0">
                <a:latin typeface="Calibri" panose="020F0502020204030204"/>
                <a:ea typeface="+mn-ea"/>
                <a:cs typeface="+mn-cs"/>
              </a:endParaRPr>
            </a:p>
          </dgm:t>
        </dgm:pt>
      </mc:Choice>
      <mc:Fallback xmlns="">
        <dgm:pt modelId="{631C0239-2F2D-4B91-B7C3-F0394F0E50EC}">
          <dgm:prSet phldrT="[Texte]"/>
          <dgm:spPr>
            <a:xfrm>
              <a:off x="810951" y="873318"/>
              <a:ext cx="2410353" cy="563536"/>
            </a:xfrm>
          </dgm:spPr>
          <dgm:t>
            <a:bodyPr/>
            <a:lstStyle/>
            <a:p>
              <a:pPr/>
              <a:r>
                <a:rPr lang="fr-FR" i="0" smtClean="0">
                  <a:latin typeface="Cambria Math" panose="02040503050406030204" pitchFamily="18" charset="0"/>
                  <a:ea typeface="+mn-ea"/>
                  <a:cs typeface="+mn-cs"/>
                </a:rPr>
                <a:t>− 𝐶ℎ𝑎𝑟𝑔𝑒𝑠 </a:t>
              </a:r>
              <a:r>
                <a:rPr lang="fr-FR" b="0" i="0">
                  <a:latin typeface="Cambria Math" panose="02040503050406030204" pitchFamily="18" charset="0"/>
                  <a:ea typeface="+mn-ea"/>
                  <a:cs typeface="+mn-cs"/>
                </a:rPr>
                <a:t>𝑓𝑖𝑥𝑒𝑠</a:t>
              </a:r>
              <a:endParaRPr lang="fr-FR" dirty="0">
                <a:latin typeface="Calibri" panose="020F0502020204030204"/>
                <a:ea typeface="+mn-ea"/>
                <a:cs typeface="+mn-cs"/>
              </a:endParaRPr>
            </a:p>
          </dgm:t>
        </dgm:pt>
      </mc:Fallback>
    </mc:AlternateContent>
    <dgm:pt modelId="{B1749609-0D97-4DF5-91B7-E1EC7933DAEA}" type="parTrans" cxnId="{B75E0ADC-FCC5-4933-8961-0089E9C3F37D}">
      <dgm:prSet/>
      <dgm:spPr/>
      <dgm:t>
        <a:bodyPr/>
        <a:lstStyle/>
        <a:p>
          <a:endParaRPr lang="fr-FR"/>
        </a:p>
      </dgm:t>
    </dgm:pt>
    <dgm:pt modelId="{807062C2-46D6-402F-9BFA-8F1AE5D17FC3}" type="sibTrans" cxnId="{B75E0ADC-FCC5-4933-8961-0089E9C3F37D}">
      <dgm:prSet/>
      <dgm:spPr/>
      <dgm:t>
        <a:bodyPr/>
        <a:lstStyle/>
        <a:p>
          <a:endParaRPr lang="fr-FR"/>
        </a:p>
      </dgm:t>
    </dgm:pt>
    <mc:AlternateContent xmlns:mc="http://schemas.openxmlformats.org/markup-compatibility/2006" xmlns:a14="http://schemas.microsoft.com/office/drawing/2010/main">
      <mc:Choice Requires="a14">
        <dgm:pt modelId="{A8C0E9E7-AD26-44CA-993D-CF851E8901DB}">
          <dgm:prSet phldrT="[Texte]"/>
          <dgm:spPr>
            <a:xfrm>
              <a:off x="435668" y="1507296"/>
              <a:ext cx="3160919" cy="563536"/>
            </a:xfrm>
          </dgm:spPr>
          <dgm:t>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ea typeface="+mn-ea"/>
                        <a:cs typeface="+mn-cs"/>
                      </a:rPr>
                      <m:t>=</m:t>
                    </m:r>
                    <m:r>
                      <a:rPr lang="fr-FR" i="1">
                        <a:latin typeface="Cambria Math" panose="02040503050406030204" pitchFamily="18" charset="0"/>
                        <a:ea typeface="+mn-ea"/>
                        <a:cs typeface="+mn-cs"/>
                      </a:rPr>
                      <m:t>𝑅</m:t>
                    </m:r>
                    <m:r>
                      <a:rPr lang="fr-FR" i="1">
                        <a:latin typeface="Cambria Math" panose="02040503050406030204" pitchFamily="18" charset="0"/>
                        <a:ea typeface="+mn-ea"/>
                        <a:cs typeface="+mn-cs"/>
                      </a:rPr>
                      <m:t>é</m:t>
                    </m:r>
                    <m:r>
                      <a:rPr lang="fr-FR" i="1">
                        <a:latin typeface="Cambria Math" panose="02040503050406030204" pitchFamily="18" charset="0"/>
                        <a:ea typeface="+mn-ea"/>
                        <a:cs typeface="+mn-cs"/>
                      </a:rPr>
                      <m:t>𝑠𝑢𝑙𝑡𝑎𝑡</m:t>
                    </m:r>
                  </m:oMath>
                </m:oMathPara>
              </a14:m>
              <a:endParaRPr lang="fr-FR">
                <a:latin typeface="Calibri" panose="020F0502020204030204"/>
                <a:ea typeface="+mn-ea"/>
                <a:cs typeface="+mn-cs"/>
              </a:endParaRPr>
            </a:p>
          </dgm:t>
        </dgm:pt>
      </mc:Choice>
      <mc:Fallback xmlns="">
        <dgm:pt modelId="{A8C0E9E7-AD26-44CA-993D-CF851E8901DB}">
          <dgm:prSet phldrT="[Texte]"/>
          <dgm:spPr>
            <a:xfrm>
              <a:off x="435668" y="1507296"/>
              <a:ext cx="3160919" cy="563536"/>
            </a:xfrm>
          </dgm:spPr>
          <dgm:t>
            <a:bodyPr/>
            <a:lstStyle/>
            <a:p>
              <a:pPr/>
              <a:r>
                <a:rPr lang="fr-FR" b="0" i="0" smtClean="0">
                  <a:latin typeface="Cambria Math" panose="02040503050406030204" pitchFamily="18" charset="0"/>
                  <a:ea typeface="+mn-ea"/>
                  <a:cs typeface="+mn-cs"/>
                </a:rPr>
                <a:t>=</a:t>
              </a:r>
              <a:r>
                <a:rPr lang="fr-FR" i="0">
                  <a:latin typeface="Cambria Math" panose="02040503050406030204" pitchFamily="18" charset="0"/>
                  <a:ea typeface="+mn-ea"/>
                  <a:cs typeface="+mn-cs"/>
                </a:rPr>
                <a:t>𝑅é𝑠𝑢𝑙𝑡𝑎𝑡</a:t>
              </a:r>
              <a:endParaRPr lang="fr-FR">
                <a:latin typeface="Calibri" panose="020F0502020204030204"/>
                <a:ea typeface="+mn-ea"/>
                <a:cs typeface="+mn-cs"/>
              </a:endParaRPr>
            </a:p>
          </dgm:t>
        </dgm:pt>
      </mc:Fallback>
    </mc:AlternateContent>
    <dgm:pt modelId="{F3DAA395-61A4-49B0-B5CC-ED0F3FF20CEA}" type="parTrans" cxnId="{EB6BBB15-D46E-40CA-87B1-C892F429A22B}">
      <dgm:prSet/>
      <dgm:spPr/>
      <dgm:t>
        <a:bodyPr/>
        <a:lstStyle/>
        <a:p>
          <a:endParaRPr lang="fr-FR"/>
        </a:p>
      </dgm:t>
    </dgm:pt>
    <dgm:pt modelId="{EE49F51B-A9C8-4419-9BBB-C6711DD43045}" type="sibTrans" cxnId="{EB6BBB15-D46E-40CA-87B1-C892F429A22B}">
      <dgm:prSet/>
      <dgm:spPr/>
      <dgm:t>
        <a:bodyPr/>
        <a:lstStyle/>
        <a:p>
          <a:endParaRPr lang="fr-FR"/>
        </a:p>
      </dgm:t>
    </dgm:pt>
    <mc:AlternateContent xmlns:mc="http://schemas.openxmlformats.org/markup-compatibility/2006" xmlns:a14="http://schemas.microsoft.com/office/drawing/2010/main">
      <mc:Choice Requires="a14">
        <dgm:pt modelId="{2CF0479D-6E1E-454C-AB37-2E677B8E3E8C}">
          <dgm:prSet phldrT="[Texte]"/>
          <dgm:spPr>
            <a:xfrm>
              <a:off x="851261" y="239340"/>
              <a:ext cx="2329734" cy="563536"/>
            </a:xfrm>
          </dgm:spPr>
          <dgm:t>
            <a:bodyPr/>
            <a:lstStyle/>
            <a:p>
              <a:pPr/>
              <a14:m>
                <m:oMathPara xmlns:m="http://schemas.openxmlformats.org/officeDocument/2006/math">
                  <m:oMathParaPr>
                    <m:jc m:val="centerGroup"/>
                  </m:oMathParaPr>
                  <m:oMath xmlns:m="http://schemas.openxmlformats.org/officeDocument/2006/math">
                    <m:r>
                      <a:rPr lang="fr-FR" i="1" smtClean="0">
                        <a:latin typeface="Cambria Math" panose="02040503050406030204" pitchFamily="18" charset="0"/>
                        <a:ea typeface="+mn-ea"/>
                        <a:cs typeface="+mn-cs"/>
                      </a:rPr>
                      <m:t>𝑀𝑎𝑟𝑔𝑒</m:t>
                    </m:r>
                    <m:r>
                      <a:rPr lang="fr-FR" i="1" smtClean="0">
                        <a:latin typeface="Cambria Math" panose="02040503050406030204" pitchFamily="18" charset="0"/>
                        <a:ea typeface="+mn-ea"/>
                        <a:cs typeface="+mn-cs"/>
                      </a:rPr>
                      <m:t> </m:t>
                    </m:r>
                    <m:r>
                      <a:rPr lang="fr-FR" i="1" smtClean="0">
                        <a:latin typeface="Cambria Math" panose="02040503050406030204" pitchFamily="18" charset="0"/>
                        <a:ea typeface="+mn-ea"/>
                        <a:cs typeface="+mn-cs"/>
                      </a:rPr>
                      <m:t>𝑠𝑢𝑟</m:t>
                    </m:r>
                    <m:r>
                      <a:rPr lang="fr-FR" i="1" smtClean="0">
                        <a:latin typeface="Cambria Math" panose="02040503050406030204" pitchFamily="18" charset="0"/>
                        <a:ea typeface="+mn-ea"/>
                        <a:cs typeface="+mn-cs"/>
                      </a:rPr>
                      <m:t> </m:t>
                    </m:r>
                    <m:r>
                      <a:rPr lang="fr-FR" i="1" smtClean="0">
                        <a:latin typeface="Cambria Math" panose="02040503050406030204" pitchFamily="18" charset="0"/>
                        <a:ea typeface="+mn-ea"/>
                        <a:cs typeface="+mn-cs"/>
                      </a:rPr>
                      <m:t>𝑐𝑜</m:t>
                    </m:r>
                    <m:r>
                      <a:rPr lang="fr-FR" i="1" smtClean="0">
                        <a:latin typeface="Cambria Math" panose="02040503050406030204" pitchFamily="18" charset="0"/>
                        <a:ea typeface="+mn-ea"/>
                        <a:cs typeface="+mn-cs"/>
                      </a:rPr>
                      <m:t>û</m:t>
                    </m:r>
                    <m:r>
                      <a:rPr lang="fr-FR" i="1" smtClean="0">
                        <a:latin typeface="Cambria Math" panose="02040503050406030204" pitchFamily="18" charset="0"/>
                        <a:ea typeface="+mn-ea"/>
                        <a:cs typeface="+mn-cs"/>
                      </a:rPr>
                      <m:t>𝑡𝑠</m:t>
                    </m:r>
                    <m:r>
                      <a:rPr lang="fr-FR" i="1" smtClean="0">
                        <a:latin typeface="Cambria Math" panose="02040503050406030204" pitchFamily="18" charset="0"/>
                        <a:ea typeface="+mn-ea"/>
                        <a:cs typeface="+mn-cs"/>
                      </a:rPr>
                      <m:t> </m:t>
                    </m:r>
                    <m:r>
                      <a:rPr lang="fr-FR" i="1" smtClean="0">
                        <a:latin typeface="Cambria Math" panose="02040503050406030204" pitchFamily="18" charset="0"/>
                        <a:ea typeface="+mn-ea"/>
                        <a:cs typeface="+mn-cs"/>
                      </a:rPr>
                      <m:t>𝑣𝑎𝑟𝑖𝑎𝑏𝑙𝑒𝑠</m:t>
                    </m:r>
                  </m:oMath>
                </m:oMathPara>
              </a14:m>
              <a:endParaRPr lang="fr-FR">
                <a:latin typeface="Calibri" panose="020F0502020204030204"/>
                <a:ea typeface="+mn-ea"/>
                <a:cs typeface="+mn-cs"/>
              </a:endParaRPr>
            </a:p>
          </dgm:t>
        </dgm:pt>
      </mc:Choice>
      <mc:Fallback xmlns="">
        <dgm:pt modelId="{2CF0479D-6E1E-454C-AB37-2E677B8E3E8C}">
          <dgm:prSet phldrT="[Texte]"/>
          <dgm:spPr>
            <a:xfrm>
              <a:off x="851261" y="239340"/>
              <a:ext cx="2329734" cy="563536"/>
            </a:xfrm>
          </dgm:spPr>
          <dgm:t>
            <a:bodyPr/>
            <a:lstStyle/>
            <a:p>
              <a:pPr/>
              <a:r>
                <a:rPr lang="fr-FR" i="0" smtClean="0">
                  <a:latin typeface="Cambria Math" panose="02040503050406030204" pitchFamily="18" charset="0"/>
                  <a:ea typeface="+mn-ea"/>
                  <a:cs typeface="+mn-cs"/>
                </a:rPr>
                <a:t>𝑀𝑎𝑟𝑔𝑒 𝑠𝑢𝑟 𝑐𝑜û𝑡𝑠 𝑣𝑎𝑟𝑖𝑎𝑏𝑙𝑒𝑠</a:t>
              </a:r>
              <a:endParaRPr lang="fr-FR">
                <a:latin typeface="Calibri" panose="020F0502020204030204"/>
                <a:ea typeface="+mn-ea"/>
                <a:cs typeface="+mn-cs"/>
              </a:endParaRPr>
            </a:p>
          </dgm:t>
        </dgm:pt>
      </mc:Fallback>
    </mc:AlternateContent>
    <dgm:pt modelId="{D862975B-6040-4D41-A756-01713C652205}" type="sibTrans" cxnId="{C0E761F6-6467-47FA-BC8A-054E72103539}">
      <dgm:prSet/>
      <dgm:spPr/>
      <dgm:t>
        <a:bodyPr/>
        <a:lstStyle/>
        <a:p>
          <a:endParaRPr lang="fr-FR"/>
        </a:p>
      </dgm:t>
    </dgm:pt>
    <dgm:pt modelId="{E50E1112-1399-430E-AB1A-523C2B271FC8}" type="parTrans" cxnId="{C0E761F6-6467-47FA-BC8A-054E72103539}">
      <dgm:prSet/>
      <dgm:spPr/>
      <dgm:t>
        <a:bodyPr/>
        <a:lstStyle/>
        <a:p>
          <a:endParaRPr lang="fr-FR"/>
        </a:p>
      </dgm:t>
    </dgm:pt>
    <dgm:pt modelId="{8ADA1DAA-29D9-45D9-9CDA-7647C1359F5D}" type="pres">
      <dgm:prSet presAssocID="{2F06F264-8283-4770-BA6F-B78EB4FDBAA1}" presName="compositeShape" presStyleCnt="0">
        <dgm:presLayoutVars>
          <dgm:dir/>
          <dgm:resizeHandles/>
        </dgm:presLayoutVars>
      </dgm:prSet>
      <dgm:spPr/>
    </dgm:pt>
    <dgm:pt modelId="{727A555E-2660-4ABC-A948-FF72EE2BF5E8}" type="pres">
      <dgm:prSet presAssocID="{2F06F264-8283-4770-BA6F-B78EB4FDBAA1}" presName="pyramid" presStyleLbl="node1" presStyleIdx="0" presStyleCnt="1"/>
      <dgm:spPr>
        <a:xfrm>
          <a:off x="52121" y="0"/>
          <a:ext cx="2380615" cy="2380615"/>
        </a:xfrm>
        <a:prstGeom prst="triangle">
          <a:avLst/>
        </a:prstGeom>
      </dgm:spPr>
    </dgm:pt>
    <dgm:pt modelId="{164D014B-3E17-47FB-8A1C-FE6167CBDE05}" type="pres">
      <dgm:prSet presAssocID="{2F06F264-8283-4770-BA6F-B78EB4FDBAA1}" presName="theList" presStyleCnt="0"/>
      <dgm:spPr/>
    </dgm:pt>
    <dgm:pt modelId="{81E8491F-BC68-43C1-85B4-F0BDD35EB641}" type="pres">
      <dgm:prSet presAssocID="{2CF0479D-6E1E-454C-AB37-2E677B8E3E8C}" presName="aNode" presStyleLbl="fgAcc1" presStyleIdx="0" presStyleCnt="3" custScaleX="188745" custLinFactNeighborX="11132" custLinFactNeighborY="12247">
        <dgm:presLayoutVars>
          <dgm:bulletEnabled val="1"/>
        </dgm:presLayoutVars>
      </dgm:prSet>
      <dgm:spPr>
        <a:prstGeom prst="roundRect">
          <a:avLst/>
        </a:prstGeom>
      </dgm:spPr>
    </dgm:pt>
    <dgm:pt modelId="{F35C0D6A-E6F1-42A4-A7B3-2537AF4193B7}" type="pres">
      <dgm:prSet presAssocID="{2CF0479D-6E1E-454C-AB37-2E677B8E3E8C}" presName="aSpace" presStyleCnt="0"/>
      <dgm:spPr/>
    </dgm:pt>
    <dgm:pt modelId="{95DF6D27-F358-42AE-9E18-63636571AD0B}" type="pres">
      <dgm:prSet presAssocID="{631C0239-2F2D-4B91-B7C3-F0394F0E50EC}" presName="aNode" presStyleLbl="fgAcc1" presStyleIdx="1" presStyleCnt="3" custScaleX="167561" custLinFactNeighborX="13379" custLinFactNeighborY="-12246">
        <dgm:presLayoutVars>
          <dgm:bulletEnabled val="1"/>
        </dgm:presLayoutVars>
      </dgm:prSet>
      <dgm:spPr>
        <a:prstGeom prst="roundRect">
          <a:avLst/>
        </a:prstGeom>
      </dgm:spPr>
    </dgm:pt>
    <dgm:pt modelId="{00CB0F20-50AC-42BC-8408-34FFCEC32342}" type="pres">
      <dgm:prSet presAssocID="{631C0239-2F2D-4B91-B7C3-F0394F0E50EC}" presName="aSpace" presStyleCnt="0"/>
      <dgm:spPr/>
    </dgm:pt>
    <dgm:pt modelId="{16200894-C8A2-4D52-BD46-C2E8337963F6}" type="pres">
      <dgm:prSet presAssocID="{A8C0E9E7-AD26-44CA-993D-CF851E8901DB}" presName="aNode" presStyleLbl="fgAcc1" presStyleIdx="2" presStyleCnt="3" custScaleX="86649" custLinFactNeighborX="17838" custLinFactNeighborY="-12246">
        <dgm:presLayoutVars>
          <dgm:bulletEnabled val="1"/>
        </dgm:presLayoutVars>
      </dgm:prSet>
      <dgm:spPr>
        <a:prstGeom prst="roundRect">
          <a:avLst/>
        </a:prstGeom>
      </dgm:spPr>
    </dgm:pt>
    <dgm:pt modelId="{104E3AF4-8E0E-4016-809F-10666F89356B}" type="pres">
      <dgm:prSet presAssocID="{A8C0E9E7-AD26-44CA-993D-CF851E8901DB}" presName="aSpace" presStyleCnt="0"/>
      <dgm:spPr/>
    </dgm:pt>
  </dgm:ptLst>
  <dgm:cxnLst>
    <dgm:cxn modelId="{EB6BBB15-D46E-40CA-87B1-C892F429A22B}" srcId="{2F06F264-8283-4770-BA6F-B78EB4FDBAA1}" destId="{A8C0E9E7-AD26-44CA-993D-CF851E8901DB}" srcOrd="2" destOrd="0" parTransId="{F3DAA395-61A4-49B0-B5CC-ED0F3FF20CEA}" sibTransId="{EE49F51B-A9C8-4419-9BBB-C6711DD43045}"/>
    <dgm:cxn modelId="{70C04A19-16FB-47B8-82A7-FE6C8C0F5B85}" type="presOf" srcId="{2F06F264-8283-4770-BA6F-B78EB4FDBAA1}" destId="{8ADA1DAA-29D9-45D9-9CDA-7647C1359F5D}" srcOrd="0" destOrd="0" presId="urn:microsoft.com/office/officeart/2005/8/layout/pyramid2"/>
    <dgm:cxn modelId="{E1B2F54F-2540-4513-92B4-61824C72CAF8}" type="presOf" srcId="{A8C0E9E7-AD26-44CA-993D-CF851E8901DB}" destId="{16200894-C8A2-4D52-BD46-C2E8337963F6}" srcOrd="0" destOrd="0" presId="urn:microsoft.com/office/officeart/2005/8/layout/pyramid2"/>
    <dgm:cxn modelId="{05BB59B1-23A6-49B8-B543-2E3AC894FB37}" type="presOf" srcId="{631C0239-2F2D-4B91-B7C3-F0394F0E50EC}" destId="{95DF6D27-F358-42AE-9E18-63636571AD0B}" srcOrd="0" destOrd="0" presId="urn:microsoft.com/office/officeart/2005/8/layout/pyramid2"/>
    <dgm:cxn modelId="{968E31B5-F553-49F7-82B9-8FA26FA8EC21}" type="presOf" srcId="{2CF0479D-6E1E-454C-AB37-2E677B8E3E8C}" destId="{81E8491F-BC68-43C1-85B4-F0BDD35EB641}" srcOrd="0" destOrd="0" presId="urn:microsoft.com/office/officeart/2005/8/layout/pyramid2"/>
    <dgm:cxn modelId="{B75E0ADC-FCC5-4933-8961-0089E9C3F37D}" srcId="{2F06F264-8283-4770-BA6F-B78EB4FDBAA1}" destId="{631C0239-2F2D-4B91-B7C3-F0394F0E50EC}" srcOrd="1" destOrd="0" parTransId="{B1749609-0D97-4DF5-91B7-E1EC7933DAEA}" sibTransId="{807062C2-46D6-402F-9BFA-8F1AE5D17FC3}"/>
    <dgm:cxn modelId="{C0E761F6-6467-47FA-BC8A-054E72103539}" srcId="{2F06F264-8283-4770-BA6F-B78EB4FDBAA1}" destId="{2CF0479D-6E1E-454C-AB37-2E677B8E3E8C}" srcOrd="0" destOrd="0" parTransId="{E50E1112-1399-430E-AB1A-523C2B271FC8}" sibTransId="{D862975B-6040-4D41-A756-01713C652205}"/>
    <dgm:cxn modelId="{9FFDFF14-C881-4FA0-85A1-BA24A024CD27}" type="presParOf" srcId="{8ADA1DAA-29D9-45D9-9CDA-7647C1359F5D}" destId="{727A555E-2660-4ABC-A948-FF72EE2BF5E8}" srcOrd="0" destOrd="0" presId="urn:microsoft.com/office/officeart/2005/8/layout/pyramid2"/>
    <dgm:cxn modelId="{FFAB8265-0F60-4BD6-93AA-2EBE36AC7C44}" type="presParOf" srcId="{8ADA1DAA-29D9-45D9-9CDA-7647C1359F5D}" destId="{164D014B-3E17-47FB-8A1C-FE6167CBDE05}" srcOrd="1" destOrd="0" presId="urn:microsoft.com/office/officeart/2005/8/layout/pyramid2"/>
    <dgm:cxn modelId="{491C61D6-E42F-4F38-9BB4-9C1E29CEAC8F}" type="presParOf" srcId="{164D014B-3E17-47FB-8A1C-FE6167CBDE05}" destId="{81E8491F-BC68-43C1-85B4-F0BDD35EB641}" srcOrd="0" destOrd="0" presId="urn:microsoft.com/office/officeart/2005/8/layout/pyramid2"/>
    <dgm:cxn modelId="{85023EF7-C4E4-4DF8-B6C7-81BFF33E427E}" type="presParOf" srcId="{164D014B-3E17-47FB-8A1C-FE6167CBDE05}" destId="{F35C0D6A-E6F1-42A4-A7B3-2537AF4193B7}" srcOrd="1" destOrd="0" presId="urn:microsoft.com/office/officeart/2005/8/layout/pyramid2"/>
    <dgm:cxn modelId="{CF822E81-CA1E-4A4D-BF89-DA6AAE9BD636}" type="presParOf" srcId="{164D014B-3E17-47FB-8A1C-FE6167CBDE05}" destId="{95DF6D27-F358-42AE-9E18-63636571AD0B}" srcOrd="2" destOrd="0" presId="urn:microsoft.com/office/officeart/2005/8/layout/pyramid2"/>
    <dgm:cxn modelId="{10980CBF-FB73-4E77-87E4-EC21F05A7578}" type="presParOf" srcId="{164D014B-3E17-47FB-8A1C-FE6167CBDE05}" destId="{00CB0F20-50AC-42BC-8408-34FFCEC32342}" srcOrd="3" destOrd="0" presId="urn:microsoft.com/office/officeart/2005/8/layout/pyramid2"/>
    <dgm:cxn modelId="{524C0400-F0B8-4CD3-B569-DADEFB8CF11E}" type="presParOf" srcId="{164D014B-3E17-47FB-8A1C-FE6167CBDE05}" destId="{16200894-C8A2-4D52-BD46-C2E8337963F6}" srcOrd="4" destOrd="0" presId="urn:microsoft.com/office/officeart/2005/8/layout/pyramid2"/>
    <dgm:cxn modelId="{A1F77756-AB23-4950-B6EC-66889DD4A2D1}" type="presParOf" srcId="{164D014B-3E17-47FB-8A1C-FE6167CBDE05}" destId="{104E3AF4-8E0E-4016-809F-10666F89356B}" srcOrd="5" destOrd="0" presId="urn:microsoft.com/office/officeart/2005/8/layout/pyramid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F06F264-8283-4770-BA6F-B78EB4FDBAA1}" type="doc">
      <dgm:prSet loTypeId="urn:microsoft.com/office/officeart/2005/8/layout/pyramid2" loCatId="pyramid" qsTypeId="urn:microsoft.com/office/officeart/2005/8/quickstyle/simple2" qsCatId="simple" csTypeId="urn:microsoft.com/office/officeart/2005/8/colors/accent2_1" csCatId="accent2" phldr="1"/>
      <dgm:spPr/>
    </dgm:pt>
    <dgm:pt modelId="{631C0239-2F2D-4B91-B7C3-F0394F0E50EC}">
      <dgm:prSet phldrT="[Texte]"/>
      <dgm:spPr>
        <a:xfrm>
          <a:off x="810951" y="873318"/>
          <a:ext cx="2410353" cy="563536"/>
        </a:xfrm>
        <a:blipFill rotWithShape="0">
          <a:blip xmlns:r="http://schemas.openxmlformats.org/officeDocument/2006/relationships" r:embed="rId1"/>
          <a:stretch>
            <a:fillRect/>
          </a:stretch>
        </a:blipFill>
      </dgm:spPr>
      <dgm:t>
        <a:bodyPr/>
        <a:lstStyle/>
        <a:p>
          <a:r>
            <a:rPr lang="fr-FR">
              <a:noFill/>
            </a:rPr>
            <a:t> </a:t>
          </a:r>
        </a:p>
      </dgm:t>
    </dgm:pt>
    <dgm:pt modelId="{B1749609-0D97-4DF5-91B7-E1EC7933DAEA}" type="parTrans" cxnId="{B75E0ADC-FCC5-4933-8961-0089E9C3F37D}">
      <dgm:prSet/>
      <dgm:spPr/>
      <dgm:t>
        <a:bodyPr/>
        <a:lstStyle/>
        <a:p>
          <a:endParaRPr lang="fr-FR"/>
        </a:p>
      </dgm:t>
    </dgm:pt>
    <dgm:pt modelId="{807062C2-46D6-402F-9BFA-8F1AE5D17FC3}" type="sibTrans" cxnId="{B75E0ADC-FCC5-4933-8961-0089E9C3F37D}">
      <dgm:prSet/>
      <dgm:spPr/>
      <dgm:t>
        <a:bodyPr/>
        <a:lstStyle/>
        <a:p>
          <a:endParaRPr lang="fr-FR"/>
        </a:p>
      </dgm:t>
    </dgm:pt>
    <dgm:pt modelId="{A8C0E9E7-AD26-44CA-993D-CF851E8901DB}">
      <dgm:prSet phldrT="[Texte]"/>
      <dgm:spPr>
        <a:xfrm>
          <a:off x="435668" y="1507296"/>
          <a:ext cx="3160919" cy="563536"/>
        </a:xfrm>
        <a:blipFill rotWithShape="0">
          <a:blip xmlns:r="http://schemas.openxmlformats.org/officeDocument/2006/relationships" r:embed="rId2"/>
          <a:stretch>
            <a:fillRect/>
          </a:stretch>
        </a:blipFill>
      </dgm:spPr>
      <dgm:t>
        <a:bodyPr/>
        <a:lstStyle/>
        <a:p>
          <a:r>
            <a:rPr lang="fr-FR">
              <a:noFill/>
            </a:rPr>
            <a:t> </a:t>
          </a:r>
        </a:p>
      </dgm:t>
    </dgm:pt>
    <dgm:pt modelId="{F3DAA395-61A4-49B0-B5CC-ED0F3FF20CEA}" type="parTrans" cxnId="{EB6BBB15-D46E-40CA-87B1-C892F429A22B}">
      <dgm:prSet/>
      <dgm:spPr/>
      <dgm:t>
        <a:bodyPr/>
        <a:lstStyle/>
        <a:p>
          <a:endParaRPr lang="fr-FR"/>
        </a:p>
      </dgm:t>
    </dgm:pt>
    <dgm:pt modelId="{EE49F51B-A9C8-4419-9BBB-C6711DD43045}" type="sibTrans" cxnId="{EB6BBB15-D46E-40CA-87B1-C892F429A22B}">
      <dgm:prSet/>
      <dgm:spPr/>
      <dgm:t>
        <a:bodyPr/>
        <a:lstStyle/>
        <a:p>
          <a:endParaRPr lang="fr-FR"/>
        </a:p>
      </dgm:t>
    </dgm:pt>
    <dgm:pt modelId="{2CF0479D-6E1E-454C-AB37-2E677B8E3E8C}">
      <dgm:prSet phldrT="[Texte]"/>
      <dgm:spPr>
        <a:xfrm>
          <a:off x="851261" y="239340"/>
          <a:ext cx="2329734" cy="563536"/>
        </a:xfrm>
        <a:blipFill rotWithShape="0">
          <a:blip xmlns:r="http://schemas.openxmlformats.org/officeDocument/2006/relationships" r:embed="rId3"/>
          <a:stretch>
            <a:fillRect/>
          </a:stretch>
        </a:blipFill>
      </dgm:spPr>
      <dgm:t>
        <a:bodyPr/>
        <a:lstStyle/>
        <a:p>
          <a:r>
            <a:rPr lang="fr-FR">
              <a:noFill/>
            </a:rPr>
            <a:t> </a:t>
          </a:r>
        </a:p>
      </dgm:t>
    </dgm:pt>
    <dgm:pt modelId="{D862975B-6040-4D41-A756-01713C652205}" type="sibTrans" cxnId="{C0E761F6-6467-47FA-BC8A-054E72103539}">
      <dgm:prSet/>
      <dgm:spPr/>
      <dgm:t>
        <a:bodyPr/>
        <a:lstStyle/>
        <a:p>
          <a:endParaRPr lang="fr-FR"/>
        </a:p>
      </dgm:t>
    </dgm:pt>
    <dgm:pt modelId="{E50E1112-1399-430E-AB1A-523C2B271FC8}" type="parTrans" cxnId="{C0E761F6-6467-47FA-BC8A-054E72103539}">
      <dgm:prSet/>
      <dgm:spPr/>
      <dgm:t>
        <a:bodyPr/>
        <a:lstStyle/>
        <a:p>
          <a:endParaRPr lang="fr-FR"/>
        </a:p>
      </dgm:t>
    </dgm:pt>
    <dgm:pt modelId="{8ADA1DAA-29D9-45D9-9CDA-7647C1359F5D}" type="pres">
      <dgm:prSet presAssocID="{2F06F264-8283-4770-BA6F-B78EB4FDBAA1}" presName="compositeShape" presStyleCnt="0">
        <dgm:presLayoutVars>
          <dgm:dir/>
          <dgm:resizeHandles/>
        </dgm:presLayoutVars>
      </dgm:prSet>
      <dgm:spPr/>
    </dgm:pt>
    <dgm:pt modelId="{727A555E-2660-4ABC-A948-FF72EE2BF5E8}" type="pres">
      <dgm:prSet presAssocID="{2F06F264-8283-4770-BA6F-B78EB4FDBAA1}" presName="pyramid" presStyleLbl="node1" presStyleIdx="0" presStyleCnt="1"/>
      <dgm:spPr>
        <a:xfrm>
          <a:off x="52121" y="0"/>
          <a:ext cx="2380615" cy="2380615"/>
        </a:xfrm>
        <a:prstGeom prst="triangle">
          <a:avLst/>
        </a:prstGeom>
      </dgm:spPr>
    </dgm:pt>
    <dgm:pt modelId="{164D014B-3E17-47FB-8A1C-FE6167CBDE05}" type="pres">
      <dgm:prSet presAssocID="{2F06F264-8283-4770-BA6F-B78EB4FDBAA1}" presName="theList" presStyleCnt="0"/>
      <dgm:spPr/>
    </dgm:pt>
    <dgm:pt modelId="{81E8491F-BC68-43C1-85B4-F0BDD35EB641}" type="pres">
      <dgm:prSet presAssocID="{2CF0479D-6E1E-454C-AB37-2E677B8E3E8C}" presName="aNode" presStyleLbl="fgAcc1" presStyleIdx="0" presStyleCnt="3" custScaleX="188745" custLinFactNeighborX="11132" custLinFactNeighborY="12247">
        <dgm:presLayoutVars>
          <dgm:bulletEnabled val="1"/>
        </dgm:presLayoutVars>
      </dgm:prSet>
      <dgm:spPr>
        <a:prstGeom prst="roundRect">
          <a:avLst/>
        </a:prstGeom>
      </dgm:spPr>
      <dgm:t>
        <a:bodyPr/>
        <a:lstStyle/>
        <a:p>
          <a:endParaRPr lang="fr-FR"/>
        </a:p>
      </dgm:t>
    </dgm:pt>
    <dgm:pt modelId="{F35C0D6A-E6F1-42A4-A7B3-2537AF4193B7}" type="pres">
      <dgm:prSet presAssocID="{2CF0479D-6E1E-454C-AB37-2E677B8E3E8C}" presName="aSpace" presStyleCnt="0"/>
      <dgm:spPr/>
    </dgm:pt>
    <dgm:pt modelId="{95DF6D27-F358-42AE-9E18-63636571AD0B}" type="pres">
      <dgm:prSet presAssocID="{631C0239-2F2D-4B91-B7C3-F0394F0E50EC}" presName="aNode" presStyleLbl="fgAcc1" presStyleIdx="1" presStyleCnt="3" custScaleX="167561" custLinFactNeighborX="13379" custLinFactNeighborY="-12246">
        <dgm:presLayoutVars>
          <dgm:bulletEnabled val="1"/>
        </dgm:presLayoutVars>
      </dgm:prSet>
      <dgm:spPr>
        <a:prstGeom prst="roundRect">
          <a:avLst/>
        </a:prstGeom>
      </dgm:spPr>
      <dgm:t>
        <a:bodyPr/>
        <a:lstStyle/>
        <a:p>
          <a:endParaRPr lang="fr-FR"/>
        </a:p>
      </dgm:t>
    </dgm:pt>
    <dgm:pt modelId="{00CB0F20-50AC-42BC-8408-34FFCEC32342}" type="pres">
      <dgm:prSet presAssocID="{631C0239-2F2D-4B91-B7C3-F0394F0E50EC}" presName="aSpace" presStyleCnt="0"/>
      <dgm:spPr/>
    </dgm:pt>
    <dgm:pt modelId="{16200894-C8A2-4D52-BD46-C2E8337963F6}" type="pres">
      <dgm:prSet presAssocID="{A8C0E9E7-AD26-44CA-993D-CF851E8901DB}" presName="aNode" presStyleLbl="fgAcc1" presStyleIdx="2" presStyleCnt="3" custScaleX="86649" custLinFactNeighborX="17838" custLinFactNeighborY="-12246">
        <dgm:presLayoutVars>
          <dgm:bulletEnabled val="1"/>
        </dgm:presLayoutVars>
      </dgm:prSet>
      <dgm:spPr>
        <a:prstGeom prst="roundRect">
          <a:avLst/>
        </a:prstGeom>
      </dgm:spPr>
      <dgm:t>
        <a:bodyPr/>
        <a:lstStyle/>
        <a:p>
          <a:endParaRPr lang="fr-FR"/>
        </a:p>
      </dgm:t>
    </dgm:pt>
    <dgm:pt modelId="{104E3AF4-8E0E-4016-809F-10666F89356B}" type="pres">
      <dgm:prSet presAssocID="{A8C0E9E7-AD26-44CA-993D-CF851E8901DB}" presName="aSpace" presStyleCnt="0"/>
      <dgm:spPr/>
    </dgm:pt>
  </dgm:ptLst>
  <dgm:cxnLst>
    <dgm:cxn modelId="{B75E0ADC-FCC5-4933-8961-0089E9C3F37D}" srcId="{2F06F264-8283-4770-BA6F-B78EB4FDBAA1}" destId="{631C0239-2F2D-4B91-B7C3-F0394F0E50EC}" srcOrd="1" destOrd="0" parTransId="{B1749609-0D97-4DF5-91B7-E1EC7933DAEA}" sibTransId="{807062C2-46D6-402F-9BFA-8F1AE5D17FC3}"/>
    <dgm:cxn modelId="{E1B2F54F-2540-4513-92B4-61824C72CAF8}" type="presOf" srcId="{A8C0E9E7-AD26-44CA-993D-CF851E8901DB}" destId="{16200894-C8A2-4D52-BD46-C2E8337963F6}" srcOrd="0" destOrd="0" presId="urn:microsoft.com/office/officeart/2005/8/layout/pyramid2"/>
    <dgm:cxn modelId="{C0E761F6-6467-47FA-BC8A-054E72103539}" srcId="{2F06F264-8283-4770-BA6F-B78EB4FDBAA1}" destId="{2CF0479D-6E1E-454C-AB37-2E677B8E3E8C}" srcOrd="0" destOrd="0" parTransId="{E50E1112-1399-430E-AB1A-523C2B271FC8}" sibTransId="{D862975B-6040-4D41-A756-01713C652205}"/>
    <dgm:cxn modelId="{05BB59B1-23A6-49B8-B543-2E3AC894FB37}" type="presOf" srcId="{631C0239-2F2D-4B91-B7C3-F0394F0E50EC}" destId="{95DF6D27-F358-42AE-9E18-63636571AD0B}" srcOrd="0" destOrd="0" presId="urn:microsoft.com/office/officeart/2005/8/layout/pyramid2"/>
    <dgm:cxn modelId="{968E31B5-F553-49F7-82B9-8FA26FA8EC21}" type="presOf" srcId="{2CF0479D-6E1E-454C-AB37-2E677B8E3E8C}" destId="{81E8491F-BC68-43C1-85B4-F0BDD35EB641}" srcOrd="0" destOrd="0" presId="urn:microsoft.com/office/officeart/2005/8/layout/pyramid2"/>
    <dgm:cxn modelId="{EB6BBB15-D46E-40CA-87B1-C892F429A22B}" srcId="{2F06F264-8283-4770-BA6F-B78EB4FDBAA1}" destId="{A8C0E9E7-AD26-44CA-993D-CF851E8901DB}" srcOrd="2" destOrd="0" parTransId="{F3DAA395-61A4-49B0-B5CC-ED0F3FF20CEA}" sibTransId="{EE49F51B-A9C8-4419-9BBB-C6711DD43045}"/>
    <dgm:cxn modelId="{70C04A19-16FB-47B8-82A7-FE6C8C0F5B85}" type="presOf" srcId="{2F06F264-8283-4770-BA6F-B78EB4FDBAA1}" destId="{8ADA1DAA-29D9-45D9-9CDA-7647C1359F5D}" srcOrd="0" destOrd="0" presId="urn:microsoft.com/office/officeart/2005/8/layout/pyramid2"/>
    <dgm:cxn modelId="{9FFDFF14-C881-4FA0-85A1-BA24A024CD27}" type="presParOf" srcId="{8ADA1DAA-29D9-45D9-9CDA-7647C1359F5D}" destId="{727A555E-2660-4ABC-A948-FF72EE2BF5E8}" srcOrd="0" destOrd="0" presId="urn:microsoft.com/office/officeart/2005/8/layout/pyramid2"/>
    <dgm:cxn modelId="{FFAB8265-0F60-4BD6-93AA-2EBE36AC7C44}" type="presParOf" srcId="{8ADA1DAA-29D9-45D9-9CDA-7647C1359F5D}" destId="{164D014B-3E17-47FB-8A1C-FE6167CBDE05}" srcOrd="1" destOrd="0" presId="urn:microsoft.com/office/officeart/2005/8/layout/pyramid2"/>
    <dgm:cxn modelId="{491C61D6-E42F-4F38-9BB4-9C1E29CEAC8F}" type="presParOf" srcId="{164D014B-3E17-47FB-8A1C-FE6167CBDE05}" destId="{81E8491F-BC68-43C1-85B4-F0BDD35EB641}" srcOrd="0" destOrd="0" presId="urn:microsoft.com/office/officeart/2005/8/layout/pyramid2"/>
    <dgm:cxn modelId="{85023EF7-C4E4-4DF8-B6C7-81BFF33E427E}" type="presParOf" srcId="{164D014B-3E17-47FB-8A1C-FE6167CBDE05}" destId="{F35C0D6A-E6F1-42A4-A7B3-2537AF4193B7}" srcOrd="1" destOrd="0" presId="urn:microsoft.com/office/officeart/2005/8/layout/pyramid2"/>
    <dgm:cxn modelId="{CF822E81-CA1E-4A4D-BF89-DA6AAE9BD636}" type="presParOf" srcId="{164D014B-3E17-47FB-8A1C-FE6167CBDE05}" destId="{95DF6D27-F358-42AE-9E18-63636571AD0B}" srcOrd="2" destOrd="0" presId="urn:microsoft.com/office/officeart/2005/8/layout/pyramid2"/>
    <dgm:cxn modelId="{10980CBF-FB73-4E77-87E4-EC21F05A7578}" type="presParOf" srcId="{164D014B-3E17-47FB-8A1C-FE6167CBDE05}" destId="{00CB0F20-50AC-42BC-8408-34FFCEC32342}" srcOrd="3" destOrd="0" presId="urn:microsoft.com/office/officeart/2005/8/layout/pyramid2"/>
    <dgm:cxn modelId="{524C0400-F0B8-4CD3-B569-DADEFB8CF11E}" type="presParOf" srcId="{164D014B-3E17-47FB-8A1C-FE6167CBDE05}" destId="{16200894-C8A2-4D52-BD46-C2E8337963F6}" srcOrd="4" destOrd="0" presId="urn:microsoft.com/office/officeart/2005/8/layout/pyramid2"/>
    <dgm:cxn modelId="{A1F77756-AB23-4950-B6EC-66889DD4A2D1}" type="presParOf" srcId="{164D014B-3E17-47FB-8A1C-FE6167CBDE05}" destId="{104E3AF4-8E0E-4016-809F-10666F89356B}" srcOrd="5" destOrd="0" presId="urn:microsoft.com/office/officeart/2005/8/layout/pyramid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8428441-6B35-4568-A210-54E5FB045BFB}" type="doc">
      <dgm:prSet loTypeId="urn:microsoft.com/office/officeart/2005/8/layout/list1" loCatId="list" qsTypeId="urn:microsoft.com/office/officeart/2005/8/quickstyle/simple2" qsCatId="simple" csTypeId="urn:microsoft.com/office/officeart/2005/8/colors/accent2_1" csCatId="accent2" phldr="1"/>
      <dgm:spPr/>
      <dgm:t>
        <a:bodyPr/>
        <a:lstStyle/>
        <a:p>
          <a:endParaRPr lang="fr-FR"/>
        </a:p>
      </dgm:t>
    </dgm:pt>
    <dgm:pt modelId="{1D0CA63E-CA65-4440-B1B9-7F43027661A0}">
      <dgm:prSet phldrT="[Texte]"/>
      <dgm:spPr/>
      <dgm:t>
        <a:bodyPr/>
        <a:lstStyle/>
        <a:p>
          <a:pPr algn="ctr"/>
          <a:r>
            <a:rPr lang="fr-FR" dirty="0">
              <a:latin typeface="Bookman Old Style" panose="02050604050505020204" pitchFamily="18" charset="0"/>
            </a:rPr>
            <a:t>CA=SR</a:t>
          </a:r>
        </a:p>
      </dgm:t>
    </dgm:pt>
    <dgm:pt modelId="{A9719F88-624F-43FA-A2D4-60120FAE0735}" type="parTrans" cxnId="{E2C9B1F9-7A0C-4233-9618-A1351A024121}">
      <dgm:prSet/>
      <dgm:spPr/>
      <dgm:t>
        <a:bodyPr/>
        <a:lstStyle/>
        <a:p>
          <a:endParaRPr lang="fr-FR">
            <a:latin typeface="Bookman Old Style" panose="02050604050505020204" pitchFamily="18" charset="0"/>
          </a:endParaRPr>
        </a:p>
      </dgm:t>
    </dgm:pt>
    <dgm:pt modelId="{F7DCEDA3-ECC1-4433-B829-77164218E63E}" type="sibTrans" cxnId="{E2C9B1F9-7A0C-4233-9618-A1351A024121}">
      <dgm:prSet/>
      <dgm:spPr/>
      <dgm:t>
        <a:bodyPr/>
        <a:lstStyle/>
        <a:p>
          <a:endParaRPr lang="fr-FR">
            <a:latin typeface="Bookman Old Style" panose="02050604050505020204" pitchFamily="18" charset="0"/>
          </a:endParaRPr>
        </a:p>
      </dgm:t>
    </dgm:pt>
    <dgm:pt modelId="{D01076BC-CAC9-4844-93B8-0FA48D0DF6FD}">
      <dgm:prSet phldrT="[Texte]"/>
      <dgm:spPr/>
      <dgm:t>
        <a:bodyPr/>
        <a:lstStyle/>
        <a:p>
          <a:pPr algn="ctr"/>
          <a:r>
            <a:rPr lang="fr-FR" dirty="0">
              <a:latin typeface="Bookman Old Style" panose="02050604050505020204" pitchFamily="18" charset="0"/>
            </a:rPr>
            <a:t>CA&gt;SR</a:t>
          </a:r>
        </a:p>
      </dgm:t>
    </dgm:pt>
    <dgm:pt modelId="{548203A9-DF98-4C7A-AD9B-57CBDB68AF2B}" type="parTrans" cxnId="{8F55D844-CF69-4210-A66D-75E767BAAE12}">
      <dgm:prSet/>
      <dgm:spPr/>
      <dgm:t>
        <a:bodyPr/>
        <a:lstStyle/>
        <a:p>
          <a:endParaRPr lang="fr-FR">
            <a:latin typeface="Bookman Old Style" panose="02050604050505020204" pitchFamily="18" charset="0"/>
          </a:endParaRPr>
        </a:p>
      </dgm:t>
    </dgm:pt>
    <dgm:pt modelId="{968416D7-348C-481D-93D1-A864DDB3E41E}" type="sibTrans" cxnId="{8F55D844-CF69-4210-A66D-75E767BAAE12}">
      <dgm:prSet/>
      <dgm:spPr/>
      <dgm:t>
        <a:bodyPr/>
        <a:lstStyle/>
        <a:p>
          <a:endParaRPr lang="fr-FR">
            <a:latin typeface="Bookman Old Style" panose="02050604050505020204" pitchFamily="18" charset="0"/>
          </a:endParaRPr>
        </a:p>
      </dgm:t>
    </dgm:pt>
    <dgm:pt modelId="{CE3BD2CA-78AE-4B0E-B43D-0164B4247A99}">
      <dgm:prSet phldrT="[Texte]" custT="1"/>
      <dgm:spPr/>
      <dgm:t>
        <a:bodyPr anchor="ctr" anchorCtr="0"/>
        <a:lstStyle/>
        <a:p>
          <a:r>
            <a:rPr lang="fr-FR" sz="2000" dirty="0">
              <a:latin typeface="Bookman Old Style" panose="02050604050505020204" pitchFamily="18" charset="0"/>
            </a:rPr>
            <a:t>R&gt;0</a:t>
          </a:r>
        </a:p>
      </dgm:t>
    </dgm:pt>
    <dgm:pt modelId="{70D3C487-5B3D-4162-A7D6-B2F86CC12B8F}" type="parTrans" cxnId="{FC3DB947-C39C-457B-A673-36B20A0589D5}">
      <dgm:prSet/>
      <dgm:spPr/>
      <dgm:t>
        <a:bodyPr/>
        <a:lstStyle/>
        <a:p>
          <a:endParaRPr lang="fr-FR">
            <a:latin typeface="Bookman Old Style" panose="02050604050505020204" pitchFamily="18" charset="0"/>
          </a:endParaRPr>
        </a:p>
      </dgm:t>
    </dgm:pt>
    <dgm:pt modelId="{62B34783-08DE-476B-A029-F62373A771EE}" type="sibTrans" cxnId="{FC3DB947-C39C-457B-A673-36B20A0589D5}">
      <dgm:prSet/>
      <dgm:spPr/>
      <dgm:t>
        <a:bodyPr/>
        <a:lstStyle/>
        <a:p>
          <a:endParaRPr lang="fr-FR">
            <a:latin typeface="Bookman Old Style" panose="02050604050505020204" pitchFamily="18" charset="0"/>
          </a:endParaRPr>
        </a:p>
      </dgm:t>
    </dgm:pt>
    <dgm:pt modelId="{47082BE6-2FFF-4D1E-AAD7-86F8C581E89D}">
      <dgm:prSet phldrT="[Texte]" custT="1"/>
      <dgm:spPr/>
      <dgm:t>
        <a:bodyPr anchor="ctr" anchorCtr="0"/>
        <a:lstStyle/>
        <a:p>
          <a:r>
            <a:rPr lang="fr-FR" sz="2000" dirty="0">
              <a:latin typeface="Bookman Old Style" panose="02050604050505020204" pitchFamily="18" charset="0"/>
            </a:rPr>
            <a:t>Bénéfice</a:t>
          </a:r>
        </a:p>
      </dgm:t>
    </dgm:pt>
    <dgm:pt modelId="{D88B5E1F-F05D-4090-94B7-0FF46070D284}" type="parTrans" cxnId="{C7293C9F-B430-4DCA-976B-294B0865D8EC}">
      <dgm:prSet/>
      <dgm:spPr/>
      <dgm:t>
        <a:bodyPr/>
        <a:lstStyle/>
        <a:p>
          <a:endParaRPr lang="fr-FR">
            <a:latin typeface="Bookman Old Style" panose="02050604050505020204" pitchFamily="18" charset="0"/>
          </a:endParaRPr>
        </a:p>
      </dgm:t>
    </dgm:pt>
    <dgm:pt modelId="{69D92A7D-494F-4245-A32A-6A67A285257F}" type="sibTrans" cxnId="{C7293C9F-B430-4DCA-976B-294B0865D8EC}">
      <dgm:prSet/>
      <dgm:spPr/>
      <dgm:t>
        <a:bodyPr/>
        <a:lstStyle/>
        <a:p>
          <a:endParaRPr lang="fr-FR">
            <a:latin typeface="Bookman Old Style" panose="02050604050505020204" pitchFamily="18" charset="0"/>
          </a:endParaRPr>
        </a:p>
      </dgm:t>
    </dgm:pt>
    <dgm:pt modelId="{01C49159-5E12-4A7F-A972-C21AC77A3FC2}">
      <dgm:prSet phldrT="[Texte]"/>
      <dgm:spPr/>
      <dgm:t>
        <a:bodyPr/>
        <a:lstStyle/>
        <a:p>
          <a:pPr algn="ctr"/>
          <a:r>
            <a:rPr lang="fr-FR">
              <a:latin typeface="Bookman Old Style" panose="02050604050505020204" pitchFamily="18" charset="0"/>
            </a:rPr>
            <a:t>CA&lt;SR</a:t>
          </a:r>
        </a:p>
      </dgm:t>
    </dgm:pt>
    <dgm:pt modelId="{91641908-B04A-479A-888F-12E37B49D9DC}" type="parTrans" cxnId="{2F0997F6-5BA4-4889-AE17-DCF6DAE8A230}">
      <dgm:prSet/>
      <dgm:spPr/>
      <dgm:t>
        <a:bodyPr/>
        <a:lstStyle/>
        <a:p>
          <a:endParaRPr lang="fr-FR">
            <a:latin typeface="Bookman Old Style" panose="02050604050505020204" pitchFamily="18" charset="0"/>
          </a:endParaRPr>
        </a:p>
      </dgm:t>
    </dgm:pt>
    <dgm:pt modelId="{61D95FBC-4028-49E0-9086-243DD0A47529}" type="sibTrans" cxnId="{2F0997F6-5BA4-4889-AE17-DCF6DAE8A230}">
      <dgm:prSet/>
      <dgm:spPr/>
      <dgm:t>
        <a:bodyPr/>
        <a:lstStyle/>
        <a:p>
          <a:endParaRPr lang="fr-FR">
            <a:latin typeface="Bookman Old Style" panose="02050604050505020204" pitchFamily="18" charset="0"/>
          </a:endParaRPr>
        </a:p>
      </dgm:t>
    </dgm:pt>
    <dgm:pt modelId="{1242009B-9484-41D9-954F-D506AB578261}">
      <dgm:prSet custT="1"/>
      <dgm:spPr/>
      <dgm:t>
        <a:bodyPr anchor="ctr" anchorCtr="0"/>
        <a:lstStyle/>
        <a:p>
          <a:r>
            <a:rPr lang="fr-FR" sz="2000" dirty="0">
              <a:latin typeface="Bookman Old Style" panose="02050604050505020204" pitchFamily="18" charset="0"/>
            </a:rPr>
            <a:t>R&lt;0</a:t>
          </a:r>
        </a:p>
      </dgm:t>
    </dgm:pt>
    <dgm:pt modelId="{0BEC593C-F861-4615-B7B7-97227B99F583}" type="parTrans" cxnId="{F518ECFC-93FF-4408-9E5B-E96D97590D4F}">
      <dgm:prSet/>
      <dgm:spPr/>
      <dgm:t>
        <a:bodyPr/>
        <a:lstStyle/>
        <a:p>
          <a:endParaRPr lang="fr-FR">
            <a:latin typeface="Bookman Old Style" panose="02050604050505020204" pitchFamily="18" charset="0"/>
          </a:endParaRPr>
        </a:p>
      </dgm:t>
    </dgm:pt>
    <dgm:pt modelId="{740A4F9A-1E0E-4BD6-9E63-B5356EB75BF4}" type="sibTrans" cxnId="{F518ECFC-93FF-4408-9E5B-E96D97590D4F}">
      <dgm:prSet/>
      <dgm:spPr/>
      <dgm:t>
        <a:bodyPr/>
        <a:lstStyle/>
        <a:p>
          <a:endParaRPr lang="fr-FR">
            <a:latin typeface="Bookman Old Style" panose="02050604050505020204" pitchFamily="18" charset="0"/>
          </a:endParaRPr>
        </a:p>
      </dgm:t>
    </dgm:pt>
    <dgm:pt modelId="{DEB88F64-C26D-4C52-8D70-ABF0B2E044B8}">
      <dgm:prSet custT="1"/>
      <dgm:spPr/>
      <dgm:t>
        <a:bodyPr anchor="ctr" anchorCtr="0"/>
        <a:lstStyle/>
        <a:p>
          <a:r>
            <a:rPr lang="fr-FR" sz="2000" dirty="0">
              <a:latin typeface="Bookman Old Style" panose="02050604050505020204" pitchFamily="18" charset="0"/>
            </a:rPr>
            <a:t>Perte</a:t>
          </a:r>
        </a:p>
      </dgm:t>
    </dgm:pt>
    <dgm:pt modelId="{7F923D4A-0712-4ED9-9A33-8298BBD4EFBC}" type="parTrans" cxnId="{EADE0DB7-A9FF-4B5A-B480-EF1ECA231D2D}">
      <dgm:prSet/>
      <dgm:spPr/>
      <dgm:t>
        <a:bodyPr/>
        <a:lstStyle/>
        <a:p>
          <a:endParaRPr lang="fr-FR">
            <a:latin typeface="Bookman Old Style" panose="02050604050505020204" pitchFamily="18" charset="0"/>
          </a:endParaRPr>
        </a:p>
      </dgm:t>
    </dgm:pt>
    <dgm:pt modelId="{8ADFF08B-AAC6-4038-9688-02E0B7ADD7AC}" type="sibTrans" cxnId="{EADE0DB7-A9FF-4B5A-B480-EF1ECA231D2D}">
      <dgm:prSet/>
      <dgm:spPr/>
      <dgm:t>
        <a:bodyPr/>
        <a:lstStyle/>
        <a:p>
          <a:endParaRPr lang="fr-FR">
            <a:latin typeface="Bookman Old Style" panose="02050604050505020204" pitchFamily="18" charset="0"/>
          </a:endParaRPr>
        </a:p>
      </dgm:t>
    </dgm:pt>
    <dgm:pt modelId="{2C28B128-42DE-4C07-BDBC-D4DC5F3DBCC9}">
      <dgm:prSet phldrT="[Texte]" custT="1"/>
      <dgm:spPr/>
      <dgm:t>
        <a:bodyPr anchor="ctr" anchorCtr="0"/>
        <a:lstStyle/>
        <a:p>
          <a:r>
            <a:rPr lang="fr-FR" sz="2000" dirty="0">
              <a:latin typeface="Bookman Old Style" panose="02050604050505020204" pitchFamily="18" charset="0"/>
            </a:rPr>
            <a:t>R=0</a:t>
          </a:r>
          <a:endParaRPr lang="fr-FR" sz="1800" dirty="0">
            <a:latin typeface="Bookman Old Style" panose="02050604050505020204" pitchFamily="18" charset="0"/>
          </a:endParaRPr>
        </a:p>
      </dgm:t>
    </dgm:pt>
    <dgm:pt modelId="{F1C48270-E580-46B4-8FA3-0B1057529D7F}" type="parTrans" cxnId="{918386FD-13A5-4076-B2F0-79275DCDE28C}">
      <dgm:prSet/>
      <dgm:spPr/>
      <dgm:t>
        <a:bodyPr/>
        <a:lstStyle/>
        <a:p>
          <a:endParaRPr lang="fr-FR">
            <a:latin typeface="Bookman Old Style" panose="02050604050505020204" pitchFamily="18" charset="0"/>
          </a:endParaRPr>
        </a:p>
      </dgm:t>
    </dgm:pt>
    <dgm:pt modelId="{C510A915-7561-4A7F-8A01-AD044F407EC8}" type="sibTrans" cxnId="{918386FD-13A5-4076-B2F0-79275DCDE28C}">
      <dgm:prSet/>
      <dgm:spPr/>
      <dgm:t>
        <a:bodyPr/>
        <a:lstStyle/>
        <a:p>
          <a:endParaRPr lang="fr-FR">
            <a:latin typeface="Bookman Old Style" panose="02050604050505020204" pitchFamily="18" charset="0"/>
          </a:endParaRPr>
        </a:p>
      </dgm:t>
    </dgm:pt>
    <dgm:pt modelId="{5FDD261B-8FE3-4F37-95D6-4B96D466D45F}" type="pres">
      <dgm:prSet presAssocID="{38428441-6B35-4568-A210-54E5FB045BFB}" presName="linear" presStyleCnt="0">
        <dgm:presLayoutVars>
          <dgm:dir/>
          <dgm:animLvl val="lvl"/>
          <dgm:resizeHandles val="exact"/>
        </dgm:presLayoutVars>
      </dgm:prSet>
      <dgm:spPr/>
    </dgm:pt>
    <dgm:pt modelId="{1BB2A7D1-2055-4DA3-BEDB-171D65A3F25C}" type="pres">
      <dgm:prSet presAssocID="{1D0CA63E-CA65-4440-B1B9-7F43027661A0}" presName="parentLin" presStyleCnt="0"/>
      <dgm:spPr/>
    </dgm:pt>
    <dgm:pt modelId="{B439524E-256E-4C74-8ACE-6BED57293FC3}" type="pres">
      <dgm:prSet presAssocID="{1D0CA63E-CA65-4440-B1B9-7F43027661A0}" presName="parentLeftMargin" presStyleLbl="node1" presStyleIdx="0" presStyleCnt="3"/>
      <dgm:spPr/>
    </dgm:pt>
    <dgm:pt modelId="{49E5320B-FF3A-405F-A647-4E3553B06B5B}" type="pres">
      <dgm:prSet presAssocID="{1D0CA63E-CA65-4440-B1B9-7F43027661A0}" presName="parentText" presStyleLbl="node1" presStyleIdx="0" presStyleCnt="3">
        <dgm:presLayoutVars>
          <dgm:chMax val="0"/>
          <dgm:bulletEnabled val="1"/>
        </dgm:presLayoutVars>
      </dgm:prSet>
      <dgm:spPr/>
    </dgm:pt>
    <dgm:pt modelId="{925A3CFA-6659-4F9F-B8C5-538B5E31F40D}" type="pres">
      <dgm:prSet presAssocID="{1D0CA63E-CA65-4440-B1B9-7F43027661A0}" presName="negativeSpace" presStyleCnt="0"/>
      <dgm:spPr/>
    </dgm:pt>
    <dgm:pt modelId="{EBE9B2C4-4A83-4A7A-BEEA-00F36E93087D}" type="pres">
      <dgm:prSet presAssocID="{1D0CA63E-CA65-4440-B1B9-7F43027661A0}" presName="childText" presStyleLbl="conFgAcc1" presStyleIdx="0" presStyleCnt="3">
        <dgm:presLayoutVars>
          <dgm:bulletEnabled val="1"/>
        </dgm:presLayoutVars>
      </dgm:prSet>
      <dgm:spPr/>
    </dgm:pt>
    <dgm:pt modelId="{4327C8C8-1C34-4109-95AC-62F6CEC9DFD9}" type="pres">
      <dgm:prSet presAssocID="{F7DCEDA3-ECC1-4433-B829-77164218E63E}" presName="spaceBetweenRectangles" presStyleCnt="0"/>
      <dgm:spPr/>
    </dgm:pt>
    <dgm:pt modelId="{F84B6A7E-D27A-4DC8-9536-F467CE31CFB2}" type="pres">
      <dgm:prSet presAssocID="{D01076BC-CAC9-4844-93B8-0FA48D0DF6FD}" presName="parentLin" presStyleCnt="0"/>
      <dgm:spPr/>
    </dgm:pt>
    <dgm:pt modelId="{11D5FD50-C9CA-46EA-87F7-1F454A566872}" type="pres">
      <dgm:prSet presAssocID="{D01076BC-CAC9-4844-93B8-0FA48D0DF6FD}" presName="parentLeftMargin" presStyleLbl="node1" presStyleIdx="0" presStyleCnt="3"/>
      <dgm:spPr/>
    </dgm:pt>
    <dgm:pt modelId="{1CCA95D9-0AAE-4B21-8457-8A475B0E2159}" type="pres">
      <dgm:prSet presAssocID="{D01076BC-CAC9-4844-93B8-0FA48D0DF6FD}" presName="parentText" presStyleLbl="node1" presStyleIdx="1" presStyleCnt="3">
        <dgm:presLayoutVars>
          <dgm:chMax val="0"/>
          <dgm:bulletEnabled val="1"/>
        </dgm:presLayoutVars>
      </dgm:prSet>
      <dgm:spPr/>
    </dgm:pt>
    <dgm:pt modelId="{4AA7E566-8723-4D12-9C34-576FFDE6C7EA}" type="pres">
      <dgm:prSet presAssocID="{D01076BC-CAC9-4844-93B8-0FA48D0DF6FD}" presName="negativeSpace" presStyleCnt="0"/>
      <dgm:spPr/>
    </dgm:pt>
    <dgm:pt modelId="{128B2405-1AF8-43FE-9BA5-C7A374407553}" type="pres">
      <dgm:prSet presAssocID="{D01076BC-CAC9-4844-93B8-0FA48D0DF6FD}" presName="childText" presStyleLbl="conFgAcc1" presStyleIdx="1" presStyleCnt="3">
        <dgm:presLayoutVars>
          <dgm:bulletEnabled val="1"/>
        </dgm:presLayoutVars>
      </dgm:prSet>
      <dgm:spPr/>
    </dgm:pt>
    <dgm:pt modelId="{DC6F1579-BC80-404F-96AD-42BC4D7A265B}" type="pres">
      <dgm:prSet presAssocID="{968416D7-348C-481D-93D1-A864DDB3E41E}" presName="spaceBetweenRectangles" presStyleCnt="0"/>
      <dgm:spPr/>
    </dgm:pt>
    <dgm:pt modelId="{3DB2EF6F-97A6-4FEA-95E4-E1CA4E032433}" type="pres">
      <dgm:prSet presAssocID="{01C49159-5E12-4A7F-A972-C21AC77A3FC2}" presName="parentLin" presStyleCnt="0"/>
      <dgm:spPr/>
    </dgm:pt>
    <dgm:pt modelId="{C445C31C-45D1-4893-8C10-4EB4B818B7B2}" type="pres">
      <dgm:prSet presAssocID="{01C49159-5E12-4A7F-A972-C21AC77A3FC2}" presName="parentLeftMargin" presStyleLbl="node1" presStyleIdx="1" presStyleCnt="3"/>
      <dgm:spPr/>
    </dgm:pt>
    <dgm:pt modelId="{123C379F-0799-4285-B05E-2F9AF6FE63A0}" type="pres">
      <dgm:prSet presAssocID="{01C49159-5E12-4A7F-A972-C21AC77A3FC2}" presName="parentText" presStyleLbl="node1" presStyleIdx="2" presStyleCnt="3">
        <dgm:presLayoutVars>
          <dgm:chMax val="0"/>
          <dgm:bulletEnabled val="1"/>
        </dgm:presLayoutVars>
      </dgm:prSet>
      <dgm:spPr/>
    </dgm:pt>
    <dgm:pt modelId="{6CFEBF02-7CCF-4303-BF2D-84905B7503D7}" type="pres">
      <dgm:prSet presAssocID="{01C49159-5E12-4A7F-A972-C21AC77A3FC2}" presName="negativeSpace" presStyleCnt="0"/>
      <dgm:spPr/>
    </dgm:pt>
    <dgm:pt modelId="{A6D45583-4159-4F15-9B38-DAB3FB0DFC2F}" type="pres">
      <dgm:prSet presAssocID="{01C49159-5E12-4A7F-A972-C21AC77A3FC2}" presName="childText" presStyleLbl="conFgAcc1" presStyleIdx="2" presStyleCnt="3">
        <dgm:presLayoutVars>
          <dgm:bulletEnabled val="1"/>
        </dgm:presLayoutVars>
      </dgm:prSet>
      <dgm:spPr/>
    </dgm:pt>
  </dgm:ptLst>
  <dgm:cxnLst>
    <dgm:cxn modelId="{773CE204-829A-45A2-A0D0-82547939B8F9}" type="presOf" srcId="{1D0CA63E-CA65-4440-B1B9-7F43027661A0}" destId="{B439524E-256E-4C74-8ACE-6BED57293FC3}" srcOrd="0" destOrd="0" presId="urn:microsoft.com/office/officeart/2005/8/layout/list1"/>
    <dgm:cxn modelId="{24438C17-46C8-4E46-8775-1E983CC9A65B}" type="presOf" srcId="{DEB88F64-C26D-4C52-8D70-ABF0B2E044B8}" destId="{A6D45583-4159-4F15-9B38-DAB3FB0DFC2F}" srcOrd="0" destOrd="1" presId="urn:microsoft.com/office/officeart/2005/8/layout/list1"/>
    <dgm:cxn modelId="{667DB519-0501-4129-9131-107F503812AA}" type="presOf" srcId="{01C49159-5E12-4A7F-A972-C21AC77A3FC2}" destId="{C445C31C-45D1-4893-8C10-4EB4B818B7B2}" srcOrd="0" destOrd="0" presId="urn:microsoft.com/office/officeart/2005/8/layout/list1"/>
    <dgm:cxn modelId="{587DA72E-EB54-4E61-8250-9ABBDAEF5B75}" type="presOf" srcId="{01C49159-5E12-4A7F-A972-C21AC77A3FC2}" destId="{123C379F-0799-4285-B05E-2F9AF6FE63A0}" srcOrd="1" destOrd="0" presId="urn:microsoft.com/office/officeart/2005/8/layout/list1"/>
    <dgm:cxn modelId="{A8015234-897E-4B06-8A3C-8AFE11666729}" type="presOf" srcId="{38428441-6B35-4568-A210-54E5FB045BFB}" destId="{5FDD261B-8FE3-4F37-95D6-4B96D466D45F}" srcOrd="0" destOrd="0" presId="urn:microsoft.com/office/officeart/2005/8/layout/list1"/>
    <dgm:cxn modelId="{BF6D8239-68B0-465B-AF98-D1444C6FF92B}" type="presOf" srcId="{47082BE6-2FFF-4D1E-AAD7-86F8C581E89D}" destId="{128B2405-1AF8-43FE-9BA5-C7A374407553}" srcOrd="0" destOrd="1" presId="urn:microsoft.com/office/officeart/2005/8/layout/list1"/>
    <dgm:cxn modelId="{8F55D844-CF69-4210-A66D-75E767BAAE12}" srcId="{38428441-6B35-4568-A210-54E5FB045BFB}" destId="{D01076BC-CAC9-4844-93B8-0FA48D0DF6FD}" srcOrd="1" destOrd="0" parTransId="{548203A9-DF98-4C7A-AD9B-57CBDB68AF2B}" sibTransId="{968416D7-348C-481D-93D1-A864DDB3E41E}"/>
    <dgm:cxn modelId="{FC3DB947-C39C-457B-A673-36B20A0589D5}" srcId="{D01076BC-CAC9-4844-93B8-0FA48D0DF6FD}" destId="{CE3BD2CA-78AE-4B0E-B43D-0164B4247A99}" srcOrd="0" destOrd="0" parTransId="{70D3C487-5B3D-4162-A7D6-B2F86CC12B8F}" sibTransId="{62B34783-08DE-476B-A029-F62373A771EE}"/>
    <dgm:cxn modelId="{059DDA93-6F17-4F13-9AD0-4F8500CD7FA2}" type="presOf" srcId="{D01076BC-CAC9-4844-93B8-0FA48D0DF6FD}" destId="{1CCA95D9-0AAE-4B21-8457-8A475B0E2159}" srcOrd="1" destOrd="0" presId="urn:microsoft.com/office/officeart/2005/8/layout/list1"/>
    <dgm:cxn modelId="{275D309D-D92F-4C4E-A49E-2FDFA6B8D47B}" type="presOf" srcId="{D01076BC-CAC9-4844-93B8-0FA48D0DF6FD}" destId="{11D5FD50-C9CA-46EA-87F7-1F454A566872}" srcOrd="0" destOrd="0" presId="urn:microsoft.com/office/officeart/2005/8/layout/list1"/>
    <dgm:cxn modelId="{C7293C9F-B430-4DCA-976B-294B0865D8EC}" srcId="{D01076BC-CAC9-4844-93B8-0FA48D0DF6FD}" destId="{47082BE6-2FFF-4D1E-AAD7-86F8C581E89D}" srcOrd="1" destOrd="0" parTransId="{D88B5E1F-F05D-4090-94B7-0FF46070D284}" sibTransId="{69D92A7D-494F-4245-A32A-6A67A285257F}"/>
    <dgm:cxn modelId="{AD0551A3-DB48-49CA-9A14-D7C4B525F215}" type="presOf" srcId="{1242009B-9484-41D9-954F-D506AB578261}" destId="{A6D45583-4159-4F15-9B38-DAB3FB0DFC2F}" srcOrd="0" destOrd="0" presId="urn:microsoft.com/office/officeart/2005/8/layout/list1"/>
    <dgm:cxn modelId="{81124FA7-2366-41BF-9768-65911F535BBB}" type="presOf" srcId="{1D0CA63E-CA65-4440-B1B9-7F43027661A0}" destId="{49E5320B-FF3A-405F-A647-4E3553B06B5B}" srcOrd="1" destOrd="0" presId="urn:microsoft.com/office/officeart/2005/8/layout/list1"/>
    <dgm:cxn modelId="{EADE0DB7-A9FF-4B5A-B480-EF1ECA231D2D}" srcId="{01C49159-5E12-4A7F-A972-C21AC77A3FC2}" destId="{DEB88F64-C26D-4C52-8D70-ABF0B2E044B8}" srcOrd="1" destOrd="0" parTransId="{7F923D4A-0712-4ED9-9A33-8298BBD4EFBC}" sibTransId="{8ADFF08B-AAC6-4038-9688-02E0B7ADD7AC}"/>
    <dgm:cxn modelId="{CD2396D7-7CC3-427B-BF18-7CF393A7F43C}" type="presOf" srcId="{CE3BD2CA-78AE-4B0E-B43D-0164B4247A99}" destId="{128B2405-1AF8-43FE-9BA5-C7A374407553}" srcOrd="0" destOrd="0" presId="urn:microsoft.com/office/officeart/2005/8/layout/list1"/>
    <dgm:cxn modelId="{848AF4EB-874B-4D07-890D-8167D2CB5FC4}" type="presOf" srcId="{2C28B128-42DE-4C07-BDBC-D4DC5F3DBCC9}" destId="{EBE9B2C4-4A83-4A7A-BEEA-00F36E93087D}" srcOrd="0" destOrd="0" presId="urn:microsoft.com/office/officeart/2005/8/layout/list1"/>
    <dgm:cxn modelId="{2F0997F6-5BA4-4889-AE17-DCF6DAE8A230}" srcId="{38428441-6B35-4568-A210-54E5FB045BFB}" destId="{01C49159-5E12-4A7F-A972-C21AC77A3FC2}" srcOrd="2" destOrd="0" parTransId="{91641908-B04A-479A-888F-12E37B49D9DC}" sibTransId="{61D95FBC-4028-49E0-9086-243DD0A47529}"/>
    <dgm:cxn modelId="{E2C9B1F9-7A0C-4233-9618-A1351A024121}" srcId="{38428441-6B35-4568-A210-54E5FB045BFB}" destId="{1D0CA63E-CA65-4440-B1B9-7F43027661A0}" srcOrd="0" destOrd="0" parTransId="{A9719F88-624F-43FA-A2D4-60120FAE0735}" sibTransId="{F7DCEDA3-ECC1-4433-B829-77164218E63E}"/>
    <dgm:cxn modelId="{F518ECFC-93FF-4408-9E5B-E96D97590D4F}" srcId="{01C49159-5E12-4A7F-A972-C21AC77A3FC2}" destId="{1242009B-9484-41D9-954F-D506AB578261}" srcOrd="0" destOrd="0" parTransId="{0BEC593C-F861-4615-B7B7-97227B99F583}" sibTransId="{740A4F9A-1E0E-4BD6-9E63-B5356EB75BF4}"/>
    <dgm:cxn modelId="{918386FD-13A5-4076-B2F0-79275DCDE28C}" srcId="{1D0CA63E-CA65-4440-B1B9-7F43027661A0}" destId="{2C28B128-42DE-4C07-BDBC-D4DC5F3DBCC9}" srcOrd="0" destOrd="0" parTransId="{F1C48270-E580-46B4-8FA3-0B1057529D7F}" sibTransId="{C510A915-7561-4A7F-8A01-AD044F407EC8}"/>
    <dgm:cxn modelId="{E2229AE4-438C-4AB6-9741-D625029011D7}" type="presParOf" srcId="{5FDD261B-8FE3-4F37-95D6-4B96D466D45F}" destId="{1BB2A7D1-2055-4DA3-BEDB-171D65A3F25C}" srcOrd="0" destOrd="0" presId="urn:microsoft.com/office/officeart/2005/8/layout/list1"/>
    <dgm:cxn modelId="{A1D2B60B-294D-4505-93A2-600BA9ED437E}" type="presParOf" srcId="{1BB2A7D1-2055-4DA3-BEDB-171D65A3F25C}" destId="{B439524E-256E-4C74-8ACE-6BED57293FC3}" srcOrd="0" destOrd="0" presId="urn:microsoft.com/office/officeart/2005/8/layout/list1"/>
    <dgm:cxn modelId="{4C086B67-2E64-44A4-A77D-37052DA43C07}" type="presParOf" srcId="{1BB2A7D1-2055-4DA3-BEDB-171D65A3F25C}" destId="{49E5320B-FF3A-405F-A647-4E3553B06B5B}" srcOrd="1" destOrd="0" presId="urn:microsoft.com/office/officeart/2005/8/layout/list1"/>
    <dgm:cxn modelId="{C2E37EE8-F3A7-46B3-BD92-65589743C23E}" type="presParOf" srcId="{5FDD261B-8FE3-4F37-95D6-4B96D466D45F}" destId="{925A3CFA-6659-4F9F-B8C5-538B5E31F40D}" srcOrd="1" destOrd="0" presId="urn:microsoft.com/office/officeart/2005/8/layout/list1"/>
    <dgm:cxn modelId="{1336ED64-03FC-455D-97C6-C06B9FFA9E4B}" type="presParOf" srcId="{5FDD261B-8FE3-4F37-95D6-4B96D466D45F}" destId="{EBE9B2C4-4A83-4A7A-BEEA-00F36E93087D}" srcOrd="2" destOrd="0" presId="urn:microsoft.com/office/officeart/2005/8/layout/list1"/>
    <dgm:cxn modelId="{59CF2AAC-1430-4B36-8EA3-794B481C0F1F}" type="presParOf" srcId="{5FDD261B-8FE3-4F37-95D6-4B96D466D45F}" destId="{4327C8C8-1C34-4109-95AC-62F6CEC9DFD9}" srcOrd="3" destOrd="0" presId="urn:microsoft.com/office/officeart/2005/8/layout/list1"/>
    <dgm:cxn modelId="{CC2F7516-099E-4821-9EB1-3566B8770372}" type="presParOf" srcId="{5FDD261B-8FE3-4F37-95D6-4B96D466D45F}" destId="{F84B6A7E-D27A-4DC8-9536-F467CE31CFB2}" srcOrd="4" destOrd="0" presId="urn:microsoft.com/office/officeart/2005/8/layout/list1"/>
    <dgm:cxn modelId="{1D7E0934-C27E-4E9E-87A7-CF99FE39F59E}" type="presParOf" srcId="{F84B6A7E-D27A-4DC8-9536-F467CE31CFB2}" destId="{11D5FD50-C9CA-46EA-87F7-1F454A566872}" srcOrd="0" destOrd="0" presId="urn:microsoft.com/office/officeart/2005/8/layout/list1"/>
    <dgm:cxn modelId="{79C717E8-6A05-48F0-9E4E-8820329BC734}" type="presParOf" srcId="{F84B6A7E-D27A-4DC8-9536-F467CE31CFB2}" destId="{1CCA95D9-0AAE-4B21-8457-8A475B0E2159}" srcOrd="1" destOrd="0" presId="urn:microsoft.com/office/officeart/2005/8/layout/list1"/>
    <dgm:cxn modelId="{B05350A4-ED0E-477D-9593-BFB60D877503}" type="presParOf" srcId="{5FDD261B-8FE3-4F37-95D6-4B96D466D45F}" destId="{4AA7E566-8723-4D12-9C34-576FFDE6C7EA}" srcOrd="5" destOrd="0" presId="urn:microsoft.com/office/officeart/2005/8/layout/list1"/>
    <dgm:cxn modelId="{4D8986BD-DA91-40E2-A757-00EE5E4FA3DC}" type="presParOf" srcId="{5FDD261B-8FE3-4F37-95D6-4B96D466D45F}" destId="{128B2405-1AF8-43FE-9BA5-C7A374407553}" srcOrd="6" destOrd="0" presId="urn:microsoft.com/office/officeart/2005/8/layout/list1"/>
    <dgm:cxn modelId="{F7061C93-30BC-4F23-A887-4F37B615B28D}" type="presParOf" srcId="{5FDD261B-8FE3-4F37-95D6-4B96D466D45F}" destId="{DC6F1579-BC80-404F-96AD-42BC4D7A265B}" srcOrd="7" destOrd="0" presId="urn:microsoft.com/office/officeart/2005/8/layout/list1"/>
    <dgm:cxn modelId="{612CA44C-C3D2-4713-B678-51ADAA4575DF}" type="presParOf" srcId="{5FDD261B-8FE3-4F37-95D6-4B96D466D45F}" destId="{3DB2EF6F-97A6-4FEA-95E4-E1CA4E032433}" srcOrd="8" destOrd="0" presId="urn:microsoft.com/office/officeart/2005/8/layout/list1"/>
    <dgm:cxn modelId="{8809162A-1538-4344-A06A-9FB415D752A6}" type="presParOf" srcId="{3DB2EF6F-97A6-4FEA-95E4-E1CA4E032433}" destId="{C445C31C-45D1-4893-8C10-4EB4B818B7B2}" srcOrd="0" destOrd="0" presId="urn:microsoft.com/office/officeart/2005/8/layout/list1"/>
    <dgm:cxn modelId="{D365F709-2263-4186-B5AC-1D825246CF48}" type="presParOf" srcId="{3DB2EF6F-97A6-4FEA-95E4-E1CA4E032433}" destId="{123C379F-0799-4285-B05E-2F9AF6FE63A0}" srcOrd="1" destOrd="0" presId="urn:microsoft.com/office/officeart/2005/8/layout/list1"/>
    <dgm:cxn modelId="{89DF3DC0-99E6-4201-82DF-EE161E523578}" type="presParOf" srcId="{5FDD261B-8FE3-4F37-95D6-4B96D466D45F}" destId="{6CFEBF02-7CCF-4303-BF2D-84905B7503D7}" srcOrd="9" destOrd="0" presId="urn:microsoft.com/office/officeart/2005/8/layout/list1"/>
    <dgm:cxn modelId="{8B810F8C-C8C6-4FB5-AC58-8B71F77E1838}" type="presParOf" srcId="{5FDD261B-8FE3-4F37-95D6-4B96D466D45F}" destId="{A6D45583-4159-4F15-9B38-DAB3FB0DFC2F}"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E58EA1-E827-8D43-ACD4-BFFEA838839B}">
      <dsp:nvSpPr>
        <dsp:cNvPr id="0" name=""/>
        <dsp:cNvSpPr/>
      </dsp:nvSpPr>
      <dsp:spPr>
        <a:xfrm>
          <a:off x="0" y="0"/>
          <a:ext cx="107061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1E4C66-9BA0-DD4C-BEDC-AEBAD1F2B2EC}">
      <dsp:nvSpPr>
        <dsp:cNvPr id="0" name=""/>
        <dsp:cNvSpPr/>
      </dsp:nvSpPr>
      <dsp:spPr>
        <a:xfrm>
          <a:off x="0" y="0"/>
          <a:ext cx="2582294"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fr-FR" sz="2400" b="1" kern="1200" dirty="0">
              <a:latin typeface="Bookman Old Style" panose="02050604050505020204" pitchFamily="18" charset="0"/>
              <a:ea typeface="Ayuthaya" pitchFamily="2" charset="-34"/>
              <a:cs typeface="Courier New" panose="02070309020205020404" pitchFamily="49" charset="0"/>
            </a:rPr>
            <a:t>Seuil de rentabilité</a:t>
          </a:r>
        </a:p>
      </dsp:txBody>
      <dsp:txXfrm>
        <a:off x="0" y="0"/>
        <a:ext cx="2582294" cy="2175669"/>
      </dsp:txXfrm>
    </dsp:sp>
    <dsp:sp modelId="{A932DDD9-922C-314F-94D2-10E5D6D3DD1A}">
      <dsp:nvSpPr>
        <dsp:cNvPr id="0" name=""/>
        <dsp:cNvSpPr/>
      </dsp:nvSpPr>
      <dsp:spPr>
        <a:xfrm>
          <a:off x="2734417" y="33994"/>
          <a:ext cx="7961093" cy="6798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fr-FR" sz="2800" b="0" kern="1200" dirty="0">
              <a:latin typeface="Bookman Old Style" panose="02050604050505020204" pitchFamily="18" charset="0"/>
              <a:ea typeface="Baskerville" panose="02020502070401020303" pitchFamily="18" charset="0"/>
              <a:cs typeface="Courier New" panose="02070309020205020404" pitchFamily="49" charset="0"/>
            </a:rPr>
            <a:t>Définition</a:t>
          </a:r>
        </a:p>
      </dsp:txBody>
      <dsp:txXfrm>
        <a:off x="2734417" y="33994"/>
        <a:ext cx="7961093" cy="679896"/>
      </dsp:txXfrm>
    </dsp:sp>
    <dsp:sp modelId="{98E2F61E-128C-0845-A57F-74F184FD87E9}">
      <dsp:nvSpPr>
        <dsp:cNvPr id="0" name=""/>
        <dsp:cNvSpPr/>
      </dsp:nvSpPr>
      <dsp:spPr>
        <a:xfrm>
          <a:off x="2582294" y="713891"/>
          <a:ext cx="811321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099AC8-9351-774D-90D5-7E87E90130F9}">
      <dsp:nvSpPr>
        <dsp:cNvPr id="0" name=""/>
        <dsp:cNvSpPr/>
      </dsp:nvSpPr>
      <dsp:spPr>
        <a:xfrm>
          <a:off x="2734417" y="747886"/>
          <a:ext cx="7961093" cy="6798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fr-FR" sz="2800" kern="1200" dirty="0">
              <a:latin typeface="Bookman Old Style" panose="02050604050505020204" pitchFamily="18" charset="0"/>
              <a:ea typeface="Baskerville" panose="02020502070401020303" pitchFamily="18" charset="0"/>
              <a:cs typeface="Courier New" panose="02070309020205020404" pitchFamily="49" charset="0"/>
            </a:rPr>
            <a:t>Calcul mathématique </a:t>
          </a:r>
          <a:r>
            <a:rPr lang="fr-FR" sz="2800" kern="1200">
              <a:latin typeface="Bookman Old Style" panose="02050604050505020204" pitchFamily="18" charset="0"/>
              <a:ea typeface="Baskerville" panose="02020502070401020303" pitchFamily="18" charset="0"/>
              <a:cs typeface="Courier New" panose="02070309020205020404" pitchFamily="49" charset="0"/>
            </a:rPr>
            <a:t>et graphique</a:t>
          </a:r>
          <a:endParaRPr lang="fr-FR" sz="2800" kern="1200" dirty="0">
            <a:latin typeface="Bookman Old Style" panose="02050604050505020204" pitchFamily="18" charset="0"/>
            <a:ea typeface="Baskerville" panose="02020502070401020303" pitchFamily="18" charset="0"/>
            <a:cs typeface="Courier New" panose="02070309020205020404" pitchFamily="49" charset="0"/>
          </a:endParaRPr>
        </a:p>
      </dsp:txBody>
      <dsp:txXfrm>
        <a:off x="2734417" y="747886"/>
        <a:ext cx="7961093" cy="679896"/>
      </dsp:txXfrm>
    </dsp:sp>
    <dsp:sp modelId="{94B5562E-6F09-8D4E-80AA-7969B433AA51}">
      <dsp:nvSpPr>
        <dsp:cNvPr id="0" name=""/>
        <dsp:cNvSpPr/>
      </dsp:nvSpPr>
      <dsp:spPr>
        <a:xfrm>
          <a:off x="2582294" y="1427782"/>
          <a:ext cx="811321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9ADCF9-8EBA-A246-BA50-64BAC9F72E42}">
      <dsp:nvSpPr>
        <dsp:cNvPr id="0" name=""/>
        <dsp:cNvSpPr/>
      </dsp:nvSpPr>
      <dsp:spPr>
        <a:xfrm>
          <a:off x="2734417" y="1461777"/>
          <a:ext cx="7961093" cy="6798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rtl="0">
            <a:lnSpc>
              <a:spcPct val="90000"/>
            </a:lnSpc>
            <a:spcBef>
              <a:spcPct val="0"/>
            </a:spcBef>
            <a:spcAft>
              <a:spcPct val="35000"/>
            </a:spcAft>
            <a:buNone/>
          </a:pPr>
          <a:r>
            <a:rPr lang="fr-FR" sz="2800" kern="1200" dirty="0">
              <a:latin typeface="Bookman Old Style" panose="02050604050505020204" pitchFamily="18" charset="0"/>
              <a:ea typeface="Baskerville" panose="02020502070401020303" pitchFamily="18" charset="0"/>
              <a:cs typeface="Courier New" panose="02070309020205020404" pitchFamily="49" charset="0"/>
            </a:rPr>
            <a:t>Utilité et limite</a:t>
          </a:r>
        </a:p>
      </dsp:txBody>
      <dsp:txXfrm>
        <a:off x="2734417" y="1461777"/>
        <a:ext cx="7961093" cy="679896"/>
      </dsp:txXfrm>
    </dsp:sp>
    <dsp:sp modelId="{C64263CA-278E-BC42-B0BB-2B736865BB9B}">
      <dsp:nvSpPr>
        <dsp:cNvPr id="0" name=""/>
        <dsp:cNvSpPr/>
      </dsp:nvSpPr>
      <dsp:spPr>
        <a:xfrm>
          <a:off x="2582294" y="2141674"/>
          <a:ext cx="811321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72DE78-BE3C-3544-9B42-A394E4B3E620}">
      <dsp:nvSpPr>
        <dsp:cNvPr id="0" name=""/>
        <dsp:cNvSpPr/>
      </dsp:nvSpPr>
      <dsp:spPr>
        <a:xfrm>
          <a:off x="0" y="2175669"/>
          <a:ext cx="107061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D9B0E4-5312-E14B-9633-5D62F4D99984}">
      <dsp:nvSpPr>
        <dsp:cNvPr id="0" name=""/>
        <dsp:cNvSpPr/>
      </dsp:nvSpPr>
      <dsp:spPr>
        <a:xfrm>
          <a:off x="0" y="2175669"/>
          <a:ext cx="2530223"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fr-FR" sz="2800" b="1" kern="1200">
              <a:latin typeface="Bookman Old Style" panose="02050604050505020204" pitchFamily="18" charset="0"/>
              <a:ea typeface="Ayuthaya" pitchFamily="2" charset="-34"/>
              <a:cs typeface="Ayuthaya" pitchFamily="2" charset="-34"/>
            </a:rPr>
            <a:t>Risque      d</a:t>
          </a:r>
          <a:r>
            <a:rPr lang="fr-FR" sz="2800" b="1" kern="1200" dirty="0">
              <a:latin typeface="Bookman Old Style" panose="02050604050505020204" pitchFamily="18" charset="0"/>
              <a:ea typeface="Ayuthaya" pitchFamily="2" charset="-34"/>
              <a:cs typeface="Ayuthaya" pitchFamily="2" charset="-34"/>
            </a:rPr>
            <a:t>’ exploitation</a:t>
          </a:r>
        </a:p>
      </dsp:txBody>
      <dsp:txXfrm>
        <a:off x="0" y="2175669"/>
        <a:ext cx="2530223" cy="2175669"/>
      </dsp:txXfrm>
    </dsp:sp>
    <dsp:sp modelId="{DB4F64D9-4363-A04B-BA99-B09403CEEB42}">
      <dsp:nvSpPr>
        <dsp:cNvPr id="0" name=""/>
        <dsp:cNvSpPr/>
      </dsp:nvSpPr>
      <dsp:spPr>
        <a:xfrm>
          <a:off x="2683444" y="2209663"/>
          <a:ext cx="8018544" cy="6798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fr-FR" sz="2800" kern="1200" dirty="0">
              <a:latin typeface="Bookman Old Style" panose="02050604050505020204" pitchFamily="18" charset="0"/>
              <a:ea typeface="Baskerville" panose="02020502070401020303" pitchFamily="18" charset="0"/>
            </a:rPr>
            <a:t>Point mort</a:t>
          </a:r>
        </a:p>
      </dsp:txBody>
      <dsp:txXfrm>
        <a:off x="2683444" y="2209663"/>
        <a:ext cx="8018544" cy="679896"/>
      </dsp:txXfrm>
    </dsp:sp>
    <dsp:sp modelId="{2DB3672F-8A12-9B48-90F3-1A3D8C7512F8}">
      <dsp:nvSpPr>
        <dsp:cNvPr id="0" name=""/>
        <dsp:cNvSpPr/>
      </dsp:nvSpPr>
      <dsp:spPr>
        <a:xfrm>
          <a:off x="2530223" y="2889560"/>
          <a:ext cx="817176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42AE8F-A362-AC44-8778-25BBFC04488F}">
      <dsp:nvSpPr>
        <dsp:cNvPr id="0" name=""/>
        <dsp:cNvSpPr/>
      </dsp:nvSpPr>
      <dsp:spPr>
        <a:xfrm>
          <a:off x="2683444" y="2923555"/>
          <a:ext cx="8018544" cy="6798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fr-FR" sz="2800" kern="1200" dirty="0">
              <a:latin typeface="Bookman Old Style" panose="02050604050505020204" pitchFamily="18" charset="0"/>
              <a:ea typeface="Baskerville" panose="02020502070401020303" pitchFamily="18" charset="0"/>
            </a:rPr>
            <a:t>Marge de sécurité </a:t>
          </a:r>
        </a:p>
      </dsp:txBody>
      <dsp:txXfrm>
        <a:off x="2683444" y="2923555"/>
        <a:ext cx="8018544" cy="679896"/>
      </dsp:txXfrm>
    </dsp:sp>
    <dsp:sp modelId="{08C2E72F-F89B-7C47-A9D0-3AD352142AA2}">
      <dsp:nvSpPr>
        <dsp:cNvPr id="0" name=""/>
        <dsp:cNvSpPr/>
      </dsp:nvSpPr>
      <dsp:spPr>
        <a:xfrm>
          <a:off x="2530223" y="3603451"/>
          <a:ext cx="817176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F1666F-3186-4F37-829E-7CA50B9CEF97}">
      <dsp:nvSpPr>
        <dsp:cNvPr id="0" name=""/>
        <dsp:cNvSpPr/>
      </dsp:nvSpPr>
      <dsp:spPr>
        <a:xfrm>
          <a:off x="2683444" y="3637446"/>
          <a:ext cx="8018544" cy="6798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fr-FR" sz="2800" kern="1200" dirty="0">
              <a:latin typeface="Bookman Old Style" panose="02050604050505020204" pitchFamily="18" charset="0"/>
              <a:ea typeface="Baskerville" panose="02020502070401020303" pitchFamily="18" charset="0"/>
            </a:rPr>
            <a:t>Levier opérationnel</a:t>
          </a:r>
        </a:p>
      </dsp:txBody>
      <dsp:txXfrm>
        <a:off x="2683444" y="3637446"/>
        <a:ext cx="8018544" cy="679896"/>
      </dsp:txXfrm>
    </dsp:sp>
    <dsp:sp modelId="{AB3E0451-612F-48C5-8FD4-E4D282325382}">
      <dsp:nvSpPr>
        <dsp:cNvPr id="0" name=""/>
        <dsp:cNvSpPr/>
      </dsp:nvSpPr>
      <dsp:spPr>
        <a:xfrm>
          <a:off x="2530223" y="4317343"/>
          <a:ext cx="817176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A555E-2660-4ABC-A948-FF72EE2BF5E8}">
      <dsp:nvSpPr>
        <dsp:cNvPr id="0" name=""/>
        <dsp:cNvSpPr/>
      </dsp:nvSpPr>
      <dsp:spPr>
        <a:xfrm>
          <a:off x="68583" y="0"/>
          <a:ext cx="2914649" cy="2914649"/>
        </a:xfrm>
        <a:prstGeom prst="triangle">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81E8491F-BC68-43C1-85B4-F0BDD35EB641}">
      <dsp:nvSpPr>
        <dsp:cNvPr id="0" name=""/>
        <dsp:cNvSpPr/>
      </dsp:nvSpPr>
      <dsp:spPr>
        <a:xfrm>
          <a:off x="1046991" y="293030"/>
          <a:ext cx="2852354" cy="689952"/>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14:m xmlns:a14="http://schemas.microsoft.com/office/drawing/2010/main">
            <m:oMath xmlns:m="http://schemas.openxmlformats.org/officeDocument/2006/math">
              <m:r>
                <a:rPr lang="fr-FR" sz="2100" i="1" kern="1200">
                  <a:latin typeface="Cambria Math" panose="02040503050406030204" pitchFamily="18" charset="0"/>
                </a:rPr>
                <m:t>𝐶h𝑖𝑓𝑓𝑟𝑒</m:t>
              </m:r>
              <m:r>
                <a:rPr lang="fr-FR" sz="2100" i="1" kern="1200">
                  <a:latin typeface="Cambria Math" panose="02040503050406030204" pitchFamily="18" charset="0"/>
                </a:rPr>
                <m:t> </m:t>
              </m:r>
              <m:r>
                <a:rPr lang="fr-FR" sz="2100" i="1" kern="1200">
                  <a:latin typeface="Cambria Math" panose="02040503050406030204" pitchFamily="18" charset="0"/>
                </a:rPr>
                <m:t>𝑑</m:t>
              </m:r>
              <m:r>
                <a:rPr lang="fr-FR" sz="2100" i="1" kern="1200">
                  <a:latin typeface="Cambria Math" panose="02040503050406030204" pitchFamily="18" charset="0"/>
                </a:rPr>
                <m:t>′</m:t>
              </m:r>
              <m:r>
                <a:rPr lang="fr-FR" sz="2100" i="1" kern="1200">
                  <a:latin typeface="Cambria Math" panose="02040503050406030204" pitchFamily="18" charset="0"/>
                </a:rPr>
                <m:t>𝑎𝑓𝑓𝑎𝑖𝑟𝑒</m:t>
              </m:r>
            </m:oMath>
          </a14:m>
          <a:r>
            <a:rPr lang="fr-FR" sz="2100" kern="1200" dirty="0"/>
            <a:t>s</a:t>
          </a:r>
        </a:p>
      </dsp:txBody>
      <dsp:txXfrm>
        <a:off x="1080672" y="326711"/>
        <a:ext cx="2784992" cy="622590"/>
      </dsp:txXfrm>
    </dsp:sp>
    <dsp:sp modelId="{95DF6D27-F358-42AE-9E18-63636571AD0B}">
      <dsp:nvSpPr>
        <dsp:cNvPr id="0" name=""/>
        <dsp:cNvSpPr/>
      </dsp:nvSpPr>
      <dsp:spPr>
        <a:xfrm>
          <a:off x="997639" y="1069226"/>
          <a:ext cx="2951058" cy="689952"/>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fr-FR" sz="2100" i="1" kern="1200">
                    <a:latin typeface="Cambria Math" panose="02040503050406030204" pitchFamily="18" charset="0"/>
                  </a:rPr>
                  <m:t>− </m:t>
                </m:r>
                <m:r>
                  <a:rPr lang="fr-FR" sz="2100" i="1" kern="1200">
                    <a:latin typeface="Cambria Math" panose="02040503050406030204" pitchFamily="18" charset="0"/>
                  </a:rPr>
                  <m:t>𝐶h𝑎𝑟𝑔𝑒𝑠</m:t>
                </m:r>
                <m:r>
                  <a:rPr lang="fr-FR" sz="2100" i="1" kern="1200">
                    <a:latin typeface="Cambria Math" panose="02040503050406030204" pitchFamily="18" charset="0"/>
                  </a:rPr>
                  <m:t> </m:t>
                </m:r>
                <m:r>
                  <a:rPr lang="fr-FR" sz="2100" i="1" kern="1200">
                    <a:latin typeface="Cambria Math" panose="02040503050406030204" pitchFamily="18" charset="0"/>
                  </a:rPr>
                  <m:t>𝑣𝑎𝑟𝑖𝑎𝑏𝑙𝑒𝑠</m:t>
                </m:r>
              </m:oMath>
            </m:oMathPara>
          </a14:m>
          <a:endParaRPr lang="fr-FR" sz="2100" kern="1200" dirty="0"/>
        </a:p>
      </dsp:txBody>
      <dsp:txXfrm>
        <a:off x="1031320" y="1102907"/>
        <a:ext cx="2883696" cy="622590"/>
      </dsp:txXfrm>
    </dsp:sp>
    <dsp:sp modelId="{16200894-C8A2-4D52-BD46-C2E8337963F6}">
      <dsp:nvSpPr>
        <dsp:cNvPr id="0" name=""/>
        <dsp:cNvSpPr/>
      </dsp:nvSpPr>
      <dsp:spPr>
        <a:xfrm>
          <a:off x="538170" y="1845422"/>
          <a:ext cx="3869996" cy="689952"/>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fr-FR" sz="2100" i="1" kern="1200">
                    <a:latin typeface="Cambria Math" panose="02040503050406030204" pitchFamily="18" charset="0"/>
                  </a:rPr>
                  <m:t>= </m:t>
                </m:r>
                <m:r>
                  <a:rPr lang="fr-FR" sz="2100" i="1" kern="1200">
                    <a:latin typeface="Cambria Math" panose="02040503050406030204" pitchFamily="18" charset="0"/>
                  </a:rPr>
                  <m:t>𝑀𝑎𝑟𝑔𝑒</m:t>
                </m:r>
                <m:r>
                  <a:rPr lang="fr-FR" sz="2100" i="1" kern="1200">
                    <a:latin typeface="Cambria Math" panose="02040503050406030204" pitchFamily="18" charset="0"/>
                  </a:rPr>
                  <m:t> </m:t>
                </m:r>
                <m:r>
                  <a:rPr lang="fr-FR" sz="2100" i="1" kern="1200">
                    <a:latin typeface="Cambria Math" panose="02040503050406030204" pitchFamily="18" charset="0"/>
                  </a:rPr>
                  <m:t>𝑠𝑢𝑟</m:t>
                </m:r>
                <m:r>
                  <a:rPr lang="fr-FR" sz="2100" i="1" kern="1200">
                    <a:latin typeface="Cambria Math" panose="02040503050406030204" pitchFamily="18" charset="0"/>
                  </a:rPr>
                  <m:t> </m:t>
                </m:r>
                <m:r>
                  <a:rPr lang="fr-FR" sz="2100" i="1" kern="1200">
                    <a:latin typeface="Cambria Math" panose="02040503050406030204" pitchFamily="18" charset="0"/>
                  </a:rPr>
                  <m:t>𝑐𝑜</m:t>
                </m:r>
                <m:r>
                  <a:rPr lang="fr-FR" sz="2100" i="1" kern="1200">
                    <a:latin typeface="Cambria Math" panose="02040503050406030204" pitchFamily="18" charset="0"/>
                  </a:rPr>
                  <m:t>û</m:t>
                </m:r>
                <m:r>
                  <a:rPr lang="fr-FR" sz="2100" i="1" kern="1200">
                    <a:latin typeface="Cambria Math" panose="02040503050406030204" pitchFamily="18" charset="0"/>
                  </a:rPr>
                  <m:t>𝑡𝑠</m:t>
                </m:r>
                <m:r>
                  <a:rPr lang="fr-FR" sz="2100" i="1" kern="1200">
                    <a:latin typeface="Cambria Math" panose="02040503050406030204" pitchFamily="18" charset="0"/>
                  </a:rPr>
                  <m:t> </m:t>
                </m:r>
                <m:r>
                  <a:rPr lang="fr-FR" sz="2100" i="1" kern="1200">
                    <a:latin typeface="Cambria Math" panose="02040503050406030204" pitchFamily="18" charset="0"/>
                  </a:rPr>
                  <m:t>𝑣𝑎𝑟𝑖𝑎𝑏𝑙𝑒𝑠</m:t>
                </m:r>
              </m:oMath>
            </m:oMathPara>
          </a14:m>
          <a:endParaRPr lang="fr-FR" sz="2100" kern="1200"/>
        </a:p>
      </dsp:txBody>
      <dsp:txXfrm>
        <a:off x="571851" y="1879103"/>
        <a:ext cx="3802634" cy="6225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A555E-2660-4ABC-A948-FF72EE2BF5E8}">
      <dsp:nvSpPr>
        <dsp:cNvPr id="0" name=""/>
        <dsp:cNvSpPr/>
      </dsp:nvSpPr>
      <dsp:spPr>
        <a:xfrm>
          <a:off x="-271891" y="0"/>
          <a:ext cx="2914649" cy="2914649"/>
        </a:xfrm>
        <a:prstGeom prst="triangle">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81E8491F-BC68-43C1-85B4-F0BDD35EB641}">
      <dsp:nvSpPr>
        <dsp:cNvPr id="0" name=""/>
        <dsp:cNvSpPr/>
      </dsp:nvSpPr>
      <dsp:spPr>
        <a:xfrm>
          <a:off x="344786" y="303592"/>
          <a:ext cx="3575815" cy="689952"/>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fr-FR" sz="2300" i="1" kern="1200" smtClean="0">
                    <a:latin typeface="Cambria Math" panose="02040503050406030204" pitchFamily="18" charset="0"/>
                    <a:ea typeface="+mn-ea"/>
                    <a:cs typeface="+mn-cs"/>
                  </a:rPr>
                  <m:t>𝑀𝑎𝑟𝑔𝑒</m:t>
                </m:r>
                <m:r>
                  <a:rPr lang="fr-FR" sz="2300" i="1" kern="1200" smtClean="0">
                    <a:latin typeface="Cambria Math" panose="02040503050406030204" pitchFamily="18" charset="0"/>
                    <a:ea typeface="+mn-ea"/>
                    <a:cs typeface="+mn-cs"/>
                  </a:rPr>
                  <m:t> </m:t>
                </m:r>
                <m:r>
                  <a:rPr lang="fr-FR" sz="2300" i="1" kern="1200" smtClean="0">
                    <a:latin typeface="Cambria Math" panose="02040503050406030204" pitchFamily="18" charset="0"/>
                    <a:ea typeface="+mn-ea"/>
                    <a:cs typeface="+mn-cs"/>
                  </a:rPr>
                  <m:t>𝑠𝑢𝑟</m:t>
                </m:r>
                <m:r>
                  <a:rPr lang="fr-FR" sz="2300" i="1" kern="1200" smtClean="0">
                    <a:latin typeface="Cambria Math" panose="02040503050406030204" pitchFamily="18" charset="0"/>
                    <a:ea typeface="+mn-ea"/>
                    <a:cs typeface="+mn-cs"/>
                  </a:rPr>
                  <m:t> </m:t>
                </m:r>
                <m:r>
                  <a:rPr lang="fr-FR" sz="2300" i="1" kern="1200" smtClean="0">
                    <a:latin typeface="Cambria Math" panose="02040503050406030204" pitchFamily="18" charset="0"/>
                    <a:ea typeface="+mn-ea"/>
                    <a:cs typeface="+mn-cs"/>
                  </a:rPr>
                  <m:t>𝑐𝑜</m:t>
                </m:r>
                <m:r>
                  <a:rPr lang="fr-FR" sz="2300" i="1" kern="1200" smtClean="0">
                    <a:latin typeface="Cambria Math" panose="02040503050406030204" pitchFamily="18" charset="0"/>
                    <a:ea typeface="+mn-ea"/>
                    <a:cs typeface="+mn-cs"/>
                  </a:rPr>
                  <m:t>û</m:t>
                </m:r>
                <m:r>
                  <a:rPr lang="fr-FR" sz="2300" i="1" kern="1200" smtClean="0">
                    <a:latin typeface="Cambria Math" panose="02040503050406030204" pitchFamily="18" charset="0"/>
                    <a:ea typeface="+mn-ea"/>
                    <a:cs typeface="+mn-cs"/>
                  </a:rPr>
                  <m:t>𝑡𝑠</m:t>
                </m:r>
                <m:r>
                  <a:rPr lang="fr-FR" sz="2300" i="1" kern="1200" smtClean="0">
                    <a:latin typeface="Cambria Math" panose="02040503050406030204" pitchFamily="18" charset="0"/>
                    <a:ea typeface="+mn-ea"/>
                    <a:cs typeface="+mn-cs"/>
                  </a:rPr>
                  <m:t> </m:t>
                </m:r>
                <m:r>
                  <a:rPr lang="fr-FR" sz="2300" i="1" kern="1200" smtClean="0">
                    <a:latin typeface="Cambria Math" panose="02040503050406030204" pitchFamily="18" charset="0"/>
                    <a:ea typeface="+mn-ea"/>
                    <a:cs typeface="+mn-cs"/>
                  </a:rPr>
                  <m:t>𝑣𝑎𝑟𝑖𝑎𝑏𝑙𝑒𝑠</m:t>
                </m:r>
              </m:oMath>
            </m:oMathPara>
          </a14:m>
          <a:endParaRPr lang="fr-FR" sz="2300" kern="1200">
            <a:latin typeface="Calibri" panose="020F0502020204030204"/>
            <a:ea typeface="+mn-ea"/>
            <a:cs typeface="+mn-cs"/>
          </a:endParaRPr>
        </a:p>
      </dsp:txBody>
      <dsp:txXfrm>
        <a:off x="378467" y="337273"/>
        <a:ext cx="3508453" cy="622590"/>
      </dsp:txXfrm>
    </dsp:sp>
    <dsp:sp modelId="{95DF6D27-F358-42AE-9E18-63636571AD0B}">
      <dsp:nvSpPr>
        <dsp:cNvPr id="0" name=""/>
        <dsp:cNvSpPr/>
      </dsp:nvSpPr>
      <dsp:spPr>
        <a:xfrm>
          <a:off x="545454" y="1058665"/>
          <a:ext cx="3174479" cy="689952"/>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fr-FR" sz="2300" i="1" kern="1200" smtClean="0">
                    <a:latin typeface="Cambria Math" panose="02040503050406030204" pitchFamily="18" charset="0"/>
                    <a:ea typeface="+mn-ea"/>
                    <a:cs typeface="+mn-cs"/>
                  </a:rPr>
                  <m:t>− </m:t>
                </m:r>
                <m:r>
                  <a:rPr lang="fr-FR" sz="2300" i="1" kern="1200" smtClean="0">
                    <a:latin typeface="Cambria Math" panose="02040503050406030204" pitchFamily="18" charset="0"/>
                    <a:ea typeface="+mn-ea"/>
                    <a:cs typeface="+mn-cs"/>
                  </a:rPr>
                  <m:t>𝐶h𝑎𝑟𝑔𝑒𝑠</m:t>
                </m:r>
                <m:r>
                  <a:rPr lang="fr-FR" sz="2300" i="1" kern="1200" smtClean="0">
                    <a:latin typeface="Cambria Math" panose="02040503050406030204" pitchFamily="18" charset="0"/>
                    <a:ea typeface="+mn-ea"/>
                    <a:cs typeface="+mn-cs"/>
                  </a:rPr>
                  <m:t> </m:t>
                </m:r>
                <m:r>
                  <a:rPr lang="fr-FR" sz="2300" b="0" i="1" kern="1200">
                    <a:latin typeface="Cambria Math" panose="02040503050406030204" pitchFamily="18" charset="0"/>
                    <a:ea typeface="+mn-ea"/>
                    <a:cs typeface="+mn-cs"/>
                  </a:rPr>
                  <m:t>𝑓𝑖𝑥𝑒𝑠</m:t>
                </m:r>
              </m:oMath>
            </m:oMathPara>
          </a14:m>
          <a:endParaRPr lang="fr-FR" sz="2300" kern="1200" dirty="0">
            <a:latin typeface="Calibri" panose="020F0502020204030204"/>
            <a:ea typeface="+mn-ea"/>
            <a:cs typeface="+mn-cs"/>
          </a:endParaRPr>
        </a:p>
      </dsp:txBody>
      <dsp:txXfrm>
        <a:off x="579135" y="1092346"/>
        <a:ext cx="3107117" cy="622590"/>
      </dsp:txXfrm>
    </dsp:sp>
    <dsp:sp modelId="{16200894-C8A2-4D52-BD46-C2E8337963F6}">
      <dsp:nvSpPr>
        <dsp:cNvPr id="0" name=""/>
        <dsp:cNvSpPr/>
      </dsp:nvSpPr>
      <dsp:spPr>
        <a:xfrm>
          <a:off x="1649846" y="1834861"/>
          <a:ext cx="1641584" cy="689952"/>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fr-FR" sz="2300" b="0" i="1" kern="1200" smtClean="0">
                    <a:latin typeface="Cambria Math" panose="02040503050406030204" pitchFamily="18" charset="0"/>
                    <a:ea typeface="+mn-ea"/>
                    <a:cs typeface="+mn-cs"/>
                  </a:rPr>
                  <m:t>=</m:t>
                </m:r>
                <m:r>
                  <a:rPr lang="fr-FR" sz="2300" i="1" kern="1200">
                    <a:latin typeface="Cambria Math" panose="02040503050406030204" pitchFamily="18" charset="0"/>
                    <a:ea typeface="+mn-ea"/>
                    <a:cs typeface="+mn-cs"/>
                  </a:rPr>
                  <m:t>𝑅</m:t>
                </m:r>
                <m:r>
                  <a:rPr lang="fr-FR" sz="2300" i="1" kern="1200">
                    <a:latin typeface="Cambria Math" panose="02040503050406030204" pitchFamily="18" charset="0"/>
                    <a:ea typeface="+mn-ea"/>
                    <a:cs typeface="+mn-cs"/>
                  </a:rPr>
                  <m:t>é</m:t>
                </m:r>
                <m:r>
                  <a:rPr lang="fr-FR" sz="2300" i="1" kern="1200">
                    <a:latin typeface="Cambria Math" panose="02040503050406030204" pitchFamily="18" charset="0"/>
                    <a:ea typeface="+mn-ea"/>
                    <a:cs typeface="+mn-cs"/>
                  </a:rPr>
                  <m:t>𝑠𝑢𝑙𝑡𝑎𝑡</m:t>
                </m:r>
              </m:oMath>
            </m:oMathPara>
          </a14:m>
          <a:endParaRPr lang="fr-FR" sz="2300" kern="1200">
            <a:latin typeface="Calibri" panose="020F0502020204030204"/>
            <a:ea typeface="+mn-ea"/>
            <a:cs typeface="+mn-cs"/>
          </a:endParaRPr>
        </a:p>
      </dsp:txBody>
      <dsp:txXfrm>
        <a:off x="1683527" y="1868542"/>
        <a:ext cx="1574222" cy="6225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E9B2C4-4A83-4A7A-BEEA-00F36E93087D}">
      <dsp:nvSpPr>
        <dsp:cNvPr id="0" name=""/>
        <dsp:cNvSpPr/>
      </dsp:nvSpPr>
      <dsp:spPr>
        <a:xfrm>
          <a:off x="0" y="443021"/>
          <a:ext cx="6795052" cy="978075"/>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7372" tIns="562356" rIns="527372" bIns="142240" numCol="1" spcCol="1270" anchor="ctr" anchorCtr="0">
          <a:noAutofit/>
        </a:bodyPr>
        <a:lstStyle/>
        <a:p>
          <a:pPr marL="228600" lvl="1" indent="-228600" algn="l" defTabSz="889000">
            <a:lnSpc>
              <a:spcPct val="90000"/>
            </a:lnSpc>
            <a:spcBef>
              <a:spcPct val="0"/>
            </a:spcBef>
            <a:spcAft>
              <a:spcPct val="15000"/>
            </a:spcAft>
            <a:buChar char="•"/>
          </a:pPr>
          <a:r>
            <a:rPr lang="fr-FR" sz="2000" kern="1200" dirty="0">
              <a:latin typeface="Bookman Old Style" panose="02050604050505020204" pitchFamily="18" charset="0"/>
            </a:rPr>
            <a:t>R=0</a:t>
          </a:r>
          <a:endParaRPr lang="fr-FR" sz="1800" kern="1200" dirty="0">
            <a:latin typeface="Bookman Old Style" panose="02050604050505020204" pitchFamily="18" charset="0"/>
          </a:endParaRPr>
        </a:p>
      </dsp:txBody>
      <dsp:txXfrm>
        <a:off x="0" y="443021"/>
        <a:ext cx="6795052" cy="978075"/>
      </dsp:txXfrm>
    </dsp:sp>
    <dsp:sp modelId="{49E5320B-FF3A-405F-A647-4E3553B06B5B}">
      <dsp:nvSpPr>
        <dsp:cNvPr id="0" name=""/>
        <dsp:cNvSpPr/>
      </dsp:nvSpPr>
      <dsp:spPr>
        <a:xfrm>
          <a:off x="339752" y="44501"/>
          <a:ext cx="4756536" cy="797040"/>
        </a:xfrm>
        <a:prstGeom prst="round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9786" tIns="0" rIns="179786" bIns="0" numCol="1" spcCol="1270" anchor="ctr" anchorCtr="0">
          <a:noAutofit/>
        </a:bodyPr>
        <a:lstStyle/>
        <a:p>
          <a:pPr marL="0" lvl="0" indent="0" algn="ctr" defTabSz="1200150">
            <a:lnSpc>
              <a:spcPct val="90000"/>
            </a:lnSpc>
            <a:spcBef>
              <a:spcPct val="0"/>
            </a:spcBef>
            <a:spcAft>
              <a:spcPct val="35000"/>
            </a:spcAft>
            <a:buNone/>
          </a:pPr>
          <a:r>
            <a:rPr lang="fr-FR" sz="2700" kern="1200" dirty="0">
              <a:latin typeface="Bookman Old Style" panose="02050604050505020204" pitchFamily="18" charset="0"/>
            </a:rPr>
            <a:t>CA=SR</a:t>
          </a:r>
        </a:p>
      </dsp:txBody>
      <dsp:txXfrm>
        <a:off x="378660" y="83409"/>
        <a:ext cx="4678720" cy="719224"/>
      </dsp:txXfrm>
    </dsp:sp>
    <dsp:sp modelId="{128B2405-1AF8-43FE-9BA5-C7A374407553}">
      <dsp:nvSpPr>
        <dsp:cNvPr id="0" name=""/>
        <dsp:cNvSpPr/>
      </dsp:nvSpPr>
      <dsp:spPr>
        <a:xfrm>
          <a:off x="0" y="1965416"/>
          <a:ext cx="6795052" cy="1297012"/>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7372" tIns="562356" rIns="527372" bIns="142240" numCol="1" spcCol="1270" anchor="ctr" anchorCtr="0">
          <a:noAutofit/>
        </a:bodyPr>
        <a:lstStyle/>
        <a:p>
          <a:pPr marL="228600" lvl="1" indent="-228600" algn="l" defTabSz="889000">
            <a:lnSpc>
              <a:spcPct val="90000"/>
            </a:lnSpc>
            <a:spcBef>
              <a:spcPct val="0"/>
            </a:spcBef>
            <a:spcAft>
              <a:spcPct val="15000"/>
            </a:spcAft>
            <a:buChar char="•"/>
          </a:pPr>
          <a:r>
            <a:rPr lang="fr-FR" sz="2000" kern="1200" dirty="0">
              <a:latin typeface="Bookman Old Style" panose="02050604050505020204" pitchFamily="18" charset="0"/>
            </a:rPr>
            <a:t>R&gt;0</a:t>
          </a:r>
        </a:p>
        <a:p>
          <a:pPr marL="228600" lvl="1" indent="-228600" algn="l" defTabSz="889000">
            <a:lnSpc>
              <a:spcPct val="90000"/>
            </a:lnSpc>
            <a:spcBef>
              <a:spcPct val="0"/>
            </a:spcBef>
            <a:spcAft>
              <a:spcPct val="15000"/>
            </a:spcAft>
            <a:buChar char="•"/>
          </a:pPr>
          <a:r>
            <a:rPr lang="fr-FR" sz="2000" kern="1200" dirty="0">
              <a:latin typeface="Bookman Old Style" panose="02050604050505020204" pitchFamily="18" charset="0"/>
            </a:rPr>
            <a:t>Bénéfice</a:t>
          </a:r>
        </a:p>
      </dsp:txBody>
      <dsp:txXfrm>
        <a:off x="0" y="1965416"/>
        <a:ext cx="6795052" cy="1297012"/>
      </dsp:txXfrm>
    </dsp:sp>
    <dsp:sp modelId="{1CCA95D9-0AAE-4B21-8457-8A475B0E2159}">
      <dsp:nvSpPr>
        <dsp:cNvPr id="0" name=""/>
        <dsp:cNvSpPr/>
      </dsp:nvSpPr>
      <dsp:spPr>
        <a:xfrm>
          <a:off x="339752" y="1566896"/>
          <a:ext cx="4756536" cy="797040"/>
        </a:xfrm>
        <a:prstGeom prst="round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9786" tIns="0" rIns="179786" bIns="0" numCol="1" spcCol="1270" anchor="ctr" anchorCtr="0">
          <a:noAutofit/>
        </a:bodyPr>
        <a:lstStyle/>
        <a:p>
          <a:pPr marL="0" lvl="0" indent="0" algn="ctr" defTabSz="1200150">
            <a:lnSpc>
              <a:spcPct val="90000"/>
            </a:lnSpc>
            <a:spcBef>
              <a:spcPct val="0"/>
            </a:spcBef>
            <a:spcAft>
              <a:spcPct val="35000"/>
            </a:spcAft>
            <a:buNone/>
          </a:pPr>
          <a:r>
            <a:rPr lang="fr-FR" sz="2700" kern="1200" dirty="0">
              <a:latin typeface="Bookman Old Style" panose="02050604050505020204" pitchFamily="18" charset="0"/>
            </a:rPr>
            <a:t>CA&gt;SR</a:t>
          </a:r>
        </a:p>
      </dsp:txBody>
      <dsp:txXfrm>
        <a:off x="378660" y="1605804"/>
        <a:ext cx="4678720" cy="719224"/>
      </dsp:txXfrm>
    </dsp:sp>
    <dsp:sp modelId="{A6D45583-4159-4F15-9B38-DAB3FB0DFC2F}">
      <dsp:nvSpPr>
        <dsp:cNvPr id="0" name=""/>
        <dsp:cNvSpPr/>
      </dsp:nvSpPr>
      <dsp:spPr>
        <a:xfrm>
          <a:off x="0" y="3806749"/>
          <a:ext cx="6795052" cy="1297012"/>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27372" tIns="562356" rIns="527372" bIns="142240" numCol="1" spcCol="1270" anchor="ctr" anchorCtr="0">
          <a:noAutofit/>
        </a:bodyPr>
        <a:lstStyle/>
        <a:p>
          <a:pPr marL="228600" lvl="1" indent="-228600" algn="l" defTabSz="889000">
            <a:lnSpc>
              <a:spcPct val="90000"/>
            </a:lnSpc>
            <a:spcBef>
              <a:spcPct val="0"/>
            </a:spcBef>
            <a:spcAft>
              <a:spcPct val="15000"/>
            </a:spcAft>
            <a:buChar char="•"/>
          </a:pPr>
          <a:r>
            <a:rPr lang="fr-FR" sz="2000" kern="1200" dirty="0">
              <a:latin typeface="Bookman Old Style" panose="02050604050505020204" pitchFamily="18" charset="0"/>
            </a:rPr>
            <a:t>R&lt;0</a:t>
          </a:r>
        </a:p>
        <a:p>
          <a:pPr marL="228600" lvl="1" indent="-228600" algn="l" defTabSz="889000">
            <a:lnSpc>
              <a:spcPct val="90000"/>
            </a:lnSpc>
            <a:spcBef>
              <a:spcPct val="0"/>
            </a:spcBef>
            <a:spcAft>
              <a:spcPct val="15000"/>
            </a:spcAft>
            <a:buChar char="•"/>
          </a:pPr>
          <a:r>
            <a:rPr lang="fr-FR" sz="2000" kern="1200" dirty="0">
              <a:latin typeface="Bookman Old Style" panose="02050604050505020204" pitchFamily="18" charset="0"/>
            </a:rPr>
            <a:t>Perte</a:t>
          </a:r>
        </a:p>
      </dsp:txBody>
      <dsp:txXfrm>
        <a:off x="0" y="3806749"/>
        <a:ext cx="6795052" cy="1297012"/>
      </dsp:txXfrm>
    </dsp:sp>
    <dsp:sp modelId="{123C379F-0799-4285-B05E-2F9AF6FE63A0}">
      <dsp:nvSpPr>
        <dsp:cNvPr id="0" name=""/>
        <dsp:cNvSpPr/>
      </dsp:nvSpPr>
      <dsp:spPr>
        <a:xfrm>
          <a:off x="339752" y="3408229"/>
          <a:ext cx="4756536" cy="797040"/>
        </a:xfrm>
        <a:prstGeom prst="round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9786" tIns="0" rIns="179786" bIns="0" numCol="1" spcCol="1270" anchor="ctr" anchorCtr="0">
          <a:noAutofit/>
        </a:bodyPr>
        <a:lstStyle/>
        <a:p>
          <a:pPr marL="0" lvl="0" indent="0" algn="ctr" defTabSz="1200150">
            <a:lnSpc>
              <a:spcPct val="90000"/>
            </a:lnSpc>
            <a:spcBef>
              <a:spcPct val="0"/>
            </a:spcBef>
            <a:spcAft>
              <a:spcPct val="35000"/>
            </a:spcAft>
            <a:buNone/>
          </a:pPr>
          <a:r>
            <a:rPr lang="fr-FR" sz="2700" kern="1200">
              <a:latin typeface="Bookman Old Style" panose="02050604050505020204" pitchFamily="18" charset="0"/>
            </a:rPr>
            <a:t>CA&lt;SR</a:t>
          </a:r>
        </a:p>
      </dsp:txBody>
      <dsp:txXfrm>
        <a:off x="378660" y="3447137"/>
        <a:ext cx="4678720" cy="71922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0D6D1D-0D24-3C4B-9660-F63A6FE871D3}" type="datetimeFigureOut">
              <a:rPr lang="fr-FR" smtClean="0"/>
              <a:t>21/12/2022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3D295-3D0E-5246-870D-3DE54475C8A0}" type="slidenum">
              <a:rPr lang="fr-FR" smtClean="0"/>
              <a:t>‹#›</a:t>
            </a:fld>
            <a:endParaRPr lang="fr-FR"/>
          </a:p>
        </p:txBody>
      </p:sp>
    </p:spTree>
    <p:extLst>
      <p:ext uri="{BB962C8B-B14F-4D97-AF65-F5344CB8AC3E}">
        <p14:creationId xmlns:p14="http://schemas.microsoft.com/office/powerpoint/2010/main" val="903196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AE3D295-3D0E-5246-870D-3DE54475C8A0}" type="slidenum">
              <a:rPr lang="fr-FR" smtClean="0"/>
              <a:t>16</a:t>
            </a:fld>
            <a:endParaRPr lang="fr-FR"/>
          </a:p>
        </p:txBody>
      </p:sp>
    </p:spTree>
    <p:extLst>
      <p:ext uri="{BB962C8B-B14F-4D97-AF65-F5344CB8AC3E}">
        <p14:creationId xmlns:p14="http://schemas.microsoft.com/office/powerpoint/2010/main" val="1170001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17699A1-D826-8940-96FE-5885FC4E904D}" type="datetimeFigureOut">
              <a:rPr lang="fr-FR" smtClean="0"/>
              <a:t>21/12/2022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5A3F989-5FE0-0D41-8EEA-74E3F2027C67}" type="slidenum">
              <a:rPr lang="fr-FR" smtClean="0"/>
              <a:t>‹#›</a:t>
            </a:fld>
            <a:endParaRPr lang="fr-FR"/>
          </a:p>
        </p:txBody>
      </p:sp>
    </p:spTree>
    <p:extLst>
      <p:ext uri="{BB962C8B-B14F-4D97-AF65-F5344CB8AC3E}">
        <p14:creationId xmlns:p14="http://schemas.microsoft.com/office/powerpoint/2010/main" val="4102299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17699A1-D826-8940-96FE-5885FC4E904D}" type="datetimeFigureOut">
              <a:rPr lang="fr-FR" smtClean="0"/>
              <a:t>21/12/2022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5A3F989-5FE0-0D41-8EEA-74E3F2027C67}" type="slidenum">
              <a:rPr lang="fr-FR" smtClean="0"/>
              <a:t>‹#›</a:t>
            </a:fld>
            <a:endParaRPr lang="fr-FR"/>
          </a:p>
        </p:txBody>
      </p:sp>
    </p:spTree>
    <p:extLst>
      <p:ext uri="{BB962C8B-B14F-4D97-AF65-F5344CB8AC3E}">
        <p14:creationId xmlns:p14="http://schemas.microsoft.com/office/powerpoint/2010/main" val="2230613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17699A1-D826-8940-96FE-5885FC4E904D}" type="datetimeFigureOut">
              <a:rPr lang="fr-FR" smtClean="0"/>
              <a:t>21/12/2022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5A3F989-5FE0-0D41-8EEA-74E3F2027C67}" type="slidenum">
              <a:rPr lang="fr-FR" smtClean="0"/>
              <a:t>‹#›</a:t>
            </a:fld>
            <a:endParaRPr lang="fr-FR"/>
          </a:p>
        </p:txBody>
      </p:sp>
    </p:spTree>
    <p:extLst>
      <p:ext uri="{BB962C8B-B14F-4D97-AF65-F5344CB8AC3E}">
        <p14:creationId xmlns:p14="http://schemas.microsoft.com/office/powerpoint/2010/main" val="3450693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17699A1-D826-8940-96FE-5885FC4E904D}" type="datetimeFigureOut">
              <a:rPr lang="fr-FR" smtClean="0"/>
              <a:t>21/12/2022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5A3F989-5FE0-0D41-8EEA-74E3F2027C67}" type="slidenum">
              <a:rPr lang="fr-FR" smtClean="0"/>
              <a:t>‹#›</a:t>
            </a:fld>
            <a:endParaRPr lang="fr-FR"/>
          </a:p>
        </p:txBody>
      </p:sp>
    </p:spTree>
    <p:extLst>
      <p:ext uri="{BB962C8B-B14F-4D97-AF65-F5344CB8AC3E}">
        <p14:creationId xmlns:p14="http://schemas.microsoft.com/office/powerpoint/2010/main" val="616234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17699A1-D826-8940-96FE-5885FC4E904D}" type="datetimeFigureOut">
              <a:rPr lang="fr-FR" smtClean="0"/>
              <a:t>21/12/2022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5A3F989-5FE0-0D41-8EEA-74E3F2027C67}" type="slidenum">
              <a:rPr lang="fr-FR" smtClean="0"/>
              <a:t>‹#›</a:t>
            </a:fld>
            <a:endParaRPr lang="fr-FR"/>
          </a:p>
        </p:txBody>
      </p:sp>
    </p:spTree>
    <p:extLst>
      <p:ext uri="{BB962C8B-B14F-4D97-AF65-F5344CB8AC3E}">
        <p14:creationId xmlns:p14="http://schemas.microsoft.com/office/powerpoint/2010/main" val="3979768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17699A1-D826-8940-96FE-5885FC4E904D}" type="datetimeFigureOut">
              <a:rPr lang="fr-FR" smtClean="0"/>
              <a:t>21/12/2022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5A3F989-5FE0-0D41-8EEA-74E3F2027C67}" type="slidenum">
              <a:rPr lang="fr-FR" smtClean="0"/>
              <a:t>‹#›</a:t>
            </a:fld>
            <a:endParaRPr lang="fr-FR"/>
          </a:p>
        </p:txBody>
      </p:sp>
    </p:spTree>
    <p:extLst>
      <p:ext uri="{BB962C8B-B14F-4D97-AF65-F5344CB8AC3E}">
        <p14:creationId xmlns:p14="http://schemas.microsoft.com/office/powerpoint/2010/main" val="192552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17699A1-D826-8940-96FE-5885FC4E904D}" type="datetimeFigureOut">
              <a:rPr lang="fr-FR" smtClean="0"/>
              <a:t>21/12/2022</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5A3F989-5FE0-0D41-8EEA-74E3F2027C67}" type="slidenum">
              <a:rPr lang="fr-FR" smtClean="0"/>
              <a:t>‹#›</a:t>
            </a:fld>
            <a:endParaRPr lang="fr-FR"/>
          </a:p>
        </p:txBody>
      </p:sp>
    </p:spTree>
    <p:extLst>
      <p:ext uri="{BB962C8B-B14F-4D97-AF65-F5344CB8AC3E}">
        <p14:creationId xmlns:p14="http://schemas.microsoft.com/office/powerpoint/2010/main" val="2444095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17699A1-D826-8940-96FE-5885FC4E904D}" type="datetimeFigureOut">
              <a:rPr lang="fr-FR" smtClean="0"/>
              <a:t>21/12/2022</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25A3F989-5FE0-0D41-8EEA-74E3F2027C67}" type="slidenum">
              <a:rPr lang="fr-FR" smtClean="0"/>
              <a:t>‹#›</a:t>
            </a:fld>
            <a:endParaRPr lang="fr-FR"/>
          </a:p>
        </p:txBody>
      </p:sp>
    </p:spTree>
    <p:extLst>
      <p:ext uri="{BB962C8B-B14F-4D97-AF65-F5344CB8AC3E}">
        <p14:creationId xmlns:p14="http://schemas.microsoft.com/office/powerpoint/2010/main" val="590456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7699A1-D826-8940-96FE-5885FC4E904D}" type="datetimeFigureOut">
              <a:rPr lang="fr-FR" smtClean="0"/>
              <a:t>21/12/2022</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25A3F989-5FE0-0D41-8EEA-74E3F2027C67}" type="slidenum">
              <a:rPr lang="fr-FR" smtClean="0"/>
              <a:t>‹#›</a:t>
            </a:fld>
            <a:endParaRPr lang="fr-FR"/>
          </a:p>
        </p:txBody>
      </p:sp>
    </p:spTree>
    <p:extLst>
      <p:ext uri="{BB962C8B-B14F-4D97-AF65-F5344CB8AC3E}">
        <p14:creationId xmlns:p14="http://schemas.microsoft.com/office/powerpoint/2010/main" val="2553660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17699A1-D826-8940-96FE-5885FC4E904D}" type="datetimeFigureOut">
              <a:rPr lang="fr-FR" smtClean="0"/>
              <a:t>21/12/2022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5A3F989-5FE0-0D41-8EEA-74E3F2027C67}" type="slidenum">
              <a:rPr lang="fr-FR" smtClean="0"/>
              <a:t>‹#›</a:t>
            </a:fld>
            <a:endParaRPr lang="fr-FR"/>
          </a:p>
        </p:txBody>
      </p:sp>
    </p:spTree>
    <p:extLst>
      <p:ext uri="{BB962C8B-B14F-4D97-AF65-F5344CB8AC3E}">
        <p14:creationId xmlns:p14="http://schemas.microsoft.com/office/powerpoint/2010/main" val="2945463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17699A1-D826-8940-96FE-5885FC4E904D}" type="datetimeFigureOut">
              <a:rPr lang="fr-FR" smtClean="0"/>
              <a:t>21/12/2022</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5A3F989-5FE0-0D41-8EEA-74E3F2027C67}" type="slidenum">
              <a:rPr lang="fr-FR" smtClean="0"/>
              <a:t>‹#›</a:t>
            </a:fld>
            <a:endParaRPr lang="fr-FR"/>
          </a:p>
        </p:txBody>
      </p:sp>
    </p:spTree>
    <p:extLst>
      <p:ext uri="{BB962C8B-B14F-4D97-AF65-F5344CB8AC3E}">
        <p14:creationId xmlns:p14="http://schemas.microsoft.com/office/powerpoint/2010/main" val="3902418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7699A1-D826-8940-96FE-5885FC4E904D}" type="datetimeFigureOut">
              <a:rPr lang="fr-FR" smtClean="0"/>
              <a:t>21/12/2022</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A3F989-5FE0-0D41-8EEA-74E3F2027C67}" type="slidenum">
              <a:rPr lang="fr-FR" smtClean="0"/>
              <a:t>‹#›</a:t>
            </a:fld>
            <a:endParaRPr lang="fr-FR"/>
          </a:p>
        </p:txBody>
      </p:sp>
    </p:spTree>
    <p:extLst>
      <p:ext uri="{BB962C8B-B14F-4D97-AF65-F5344CB8AC3E}">
        <p14:creationId xmlns:p14="http://schemas.microsoft.com/office/powerpoint/2010/main" val="36825427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0.xml"/><Relationship Id="rId13" Type="http://schemas.openxmlformats.org/officeDocument/2006/relationships/diagramQuickStyle" Target="../diagrams/quickStyle3.xml"/><Relationship Id="rId18" Type="http://schemas.openxmlformats.org/officeDocument/2006/relationships/diagramQuickStyle" Target="../diagrams/quickStyle30.xml"/><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diagramLayout" Target="../diagrams/layout3.xml"/><Relationship Id="rId17" Type="http://schemas.openxmlformats.org/officeDocument/2006/relationships/diagramLayout" Target="../diagrams/layout30.xml"/><Relationship Id="rId2" Type="http://schemas.openxmlformats.org/officeDocument/2006/relationships/diagramData" Target="../diagrams/data2.xml"/><Relationship Id="rId16"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diagramData" Target="../diagrams/data4.xml"/><Relationship Id="rId5" Type="http://schemas.openxmlformats.org/officeDocument/2006/relationships/diagramColors" Target="../diagrams/colors2.xml"/><Relationship Id="rId15" Type="http://schemas.microsoft.com/office/2007/relationships/diagramDrawing" Target="../diagrams/drawing3.xml"/><Relationship Id="rId10" Type="http://schemas.openxmlformats.org/officeDocument/2006/relationships/diagramColors" Target="../diagrams/colors20.xml"/><Relationship Id="rId19" Type="http://schemas.openxmlformats.org/officeDocument/2006/relationships/diagramColors" Target="../diagrams/colors30.xml"/><Relationship Id="rId4" Type="http://schemas.openxmlformats.org/officeDocument/2006/relationships/diagramQuickStyle" Target="../diagrams/quickStyle2.xml"/><Relationship Id="rId9" Type="http://schemas.openxmlformats.org/officeDocument/2006/relationships/diagramQuickStyle" Target="../diagrams/quickStyle20.xml"/><Relationship Id="rId14" Type="http://schemas.openxmlformats.org/officeDocument/2006/relationships/diagramColors" Target="../diagrams/colors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4CFF21-DB8A-454B-9ED7-22410D8E843E}"/>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C546FAE3-8F17-2743-BB1C-F07C582CFFC9}"/>
              </a:ext>
            </a:extLst>
          </p:cNvPr>
          <p:cNvSpPr>
            <a:spLocks noGrp="1"/>
          </p:cNvSpPr>
          <p:nvPr>
            <p:ph type="subTitle" idx="1"/>
          </p:nvPr>
        </p:nvSpPr>
        <p:spPr/>
        <p:txBody>
          <a:bodyPr/>
          <a:lstStyle/>
          <a:p>
            <a:endParaRPr lang="fr-FR"/>
          </a:p>
        </p:txBody>
      </p:sp>
      <p:pic>
        <p:nvPicPr>
          <p:cNvPr id="5" name="Image 4">
            <a:extLst>
              <a:ext uri="{FF2B5EF4-FFF2-40B4-BE49-F238E27FC236}">
                <a16:creationId xmlns:a16="http://schemas.microsoft.com/office/drawing/2014/main" id="{6DE58EB7-30C5-0F46-BEC8-A2959D240545}"/>
              </a:ext>
            </a:extLst>
          </p:cNvPr>
          <p:cNvPicPr>
            <a:picLocks noChangeAspect="1"/>
          </p:cNvPicPr>
          <p:nvPr/>
        </p:nvPicPr>
        <p:blipFill rotWithShape="1">
          <a:blip r:embed="rId2"/>
          <a:srcRect r="37462"/>
          <a:stretch/>
        </p:blipFill>
        <p:spPr>
          <a:xfrm>
            <a:off x="140677" y="0"/>
            <a:ext cx="12051323" cy="6858000"/>
          </a:xfrm>
          <a:prstGeom prst="rect">
            <a:avLst/>
          </a:prstGeom>
        </p:spPr>
      </p:pic>
      <p:sp>
        <p:nvSpPr>
          <p:cNvPr id="6" name="Titre 1">
            <a:extLst>
              <a:ext uri="{FF2B5EF4-FFF2-40B4-BE49-F238E27FC236}">
                <a16:creationId xmlns:a16="http://schemas.microsoft.com/office/drawing/2014/main" id="{48E363EF-F1ED-48BA-885C-53EE804E49BE}"/>
              </a:ext>
            </a:extLst>
          </p:cNvPr>
          <p:cNvSpPr txBox="1">
            <a:spLocks/>
          </p:cNvSpPr>
          <p:nvPr/>
        </p:nvSpPr>
        <p:spPr>
          <a:xfrm>
            <a:off x="641253" y="277202"/>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8000" b="1" i="1" u="sng" dirty="0">
                <a:solidFill>
                  <a:srgbClr val="FFFF00"/>
                </a:solidFill>
                <a:effectLst>
                  <a:outerShdw blurRad="38100" dist="38100" dir="2700000" algn="tl">
                    <a:srgbClr val="000000">
                      <a:alpha val="43137"/>
                    </a:srgbClr>
                  </a:outerShdw>
                </a:effectLst>
                <a:latin typeface="Bell MT" panose="02020503060305020303" pitchFamily="18" charset="77"/>
              </a:rPr>
              <a:t>Seuil de rentabilité :</a:t>
            </a:r>
          </a:p>
        </p:txBody>
      </p:sp>
    </p:spTree>
    <p:extLst>
      <p:ext uri="{BB962C8B-B14F-4D97-AF65-F5344CB8AC3E}">
        <p14:creationId xmlns:p14="http://schemas.microsoft.com/office/powerpoint/2010/main" val="2345812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8FE95D67-34A8-B540-877F-9449A1A2227B}"/>
              </a:ext>
            </a:extLst>
          </p:cNvPr>
          <p:cNvGraphicFramePr>
            <a:graphicFrameLocks noGrp="1"/>
          </p:cNvGraphicFramePr>
          <p:nvPr>
            <p:ph idx="1"/>
            <p:extLst>
              <p:ext uri="{D42A27DB-BD31-4B8C-83A1-F6EECF244321}">
                <p14:modId xmlns:p14="http://schemas.microsoft.com/office/powerpoint/2010/main" val="2445445360"/>
              </p:ext>
            </p:extLst>
          </p:nvPr>
        </p:nvGraphicFramePr>
        <p:xfrm>
          <a:off x="2852531" y="722244"/>
          <a:ext cx="6795052" cy="514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8111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DEE334D8-562C-EC47-9403-E84534B3D9C0}"/>
              </a:ext>
            </a:extLst>
          </p:cNvPr>
          <p:cNvPicPr>
            <a:picLocks noGrp="1" noChangeAspect="1"/>
          </p:cNvPicPr>
          <p:nvPr>
            <p:ph idx="1"/>
          </p:nvPr>
        </p:nvPicPr>
        <p:blipFill>
          <a:blip r:embed="rId2"/>
          <a:stretch>
            <a:fillRect/>
          </a:stretch>
        </p:blipFill>
        <p:spPr>
          <a:xfrm>
            <a:off x="2052646" y="777240"/>
            <a:ext cx="8086708" cy="5303520"/>
          </a:xfrm>
          <a:ln w="38100">
            <a:solidFill>
              <a:schemeClr val="accent2"/>
            </a:solidFill>
          </a:ln>
        </p:spPr>
      </p:pic>
    </p:spTree>
    <p:extLst>
      <p:ext uri="{BB962C8B-B14F-4D97-AF65-F5344CB8AC3E}">
        <p14:creationId xmlns:p14="http://schemas.microsoft.com/office/powerpoint/2010/main" val="316578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AC8281-E89B-4D49-BBE7-39E2C99D6D5B}"/>
              </a:ext>
            </a:extLst>
          </p:cNvPr>
          <p:cNvSpPr>
            <a:spLocks noGrp="1"/>
          </p:cNvSpPr>
          <p:nvPr>
            <p:ph type="title"/>
          </p:nvPr>
        </p:nvSpPr>
        <p:spPr>
          <a:xfrm>
            <a:off x="438150" y="327025"/>
            <a:ext cx="10515600" cy="1325563"/>
          </a:xfrm>
        </p:spPr>
        <p:txBody>
          <a:bodyPr/>
          <a:lstStyle/>
          <a:p>
            <a:r>
              <a:rPr lang="fr-FR" u="sng" dirty="0">
                <a:solidFill>
                  <a:schemeClr val="accent2">
                    <a:lumMod val="75000"/>
                  </a:schemeClr>
                </a:solidFill>
                <a:latin typeface="Baskerville" panose="02020502070401020303" pitchFamily="18" charset="0"/>
                <a:ea typeface="Baskerville" panose="02020502070401020303" pitchFamily="18" charset="0"/>
              </a:rPr>
              <a:t>Utilités:</a:t>
            </a:r>
          </a:p>
        </p:txBody>
      </p:sp>
      <p:sp>
        <p:nvSpPr>
          <p:cNvPr id="3" name="Espace réservé du contenu 2">
            <a:extLst>
              <a:ext uri="{FF2B5EF4-FFF2-40B4-BE49-F238E27FC236}">
                <a16:creationId xmlns:a16="http://schemas.microsoft.com/office/drawing/2014/main" id="{C15D5539-1142-A54F-98AD-630EDBB3C8FE}"/>
              </a:ext>
            </a:extLst>
          </p:cNvPr>
          <p:cNvSpPr>
            <a:spLocks noGrp="1"/>
          </p:cNvSpPr>
          <p:nvPr>
            <p:ph idx="1"/>
          </p:nvPr>
        </p:nvSpPr>
        <p:spPr>
          <a:xfrm>
            <a:off x="838200" y="1652588"/>
            <a:ext cx="10515600" cy="4327318"/>
          </a:xfrm>
        </p:spPr>
        <p:txBody>
          <a:bodyPr>
            <a:normAutofit/>
          </a:bodyPr>
          <a:lstStyle/>
          <a:p>
            <a:pPr marL="0" indent="0">
              <a:lnSpc>
                <a:spcPct val="160000"/>
              </a:lnSpc>
              <a:spcBef>
                <a:spcPts val="0"/>
              </a:spcBef>
              <a:buNone/>
            </a:pPr>
            <a:r>
              <a:rPr lang="fr-FR" dirty="0">
                <a:latin typeface="Baskerville" panose="02020502070401020303" pitchFamily="18" charset="0"/>
                <a:ea typeface="Baskerville" panose="02020502070401020303" pitchFamily="18" charset="0"/>
              </a:rPr>
              <a:t>La connaissance du </a:t>
            </a:r>
            <a:r>
              <a:rPr lang="fr-FR" b="1" dirty="0">
                <a:solidFill>
                  <a:srgbClr val="002060"/>
                </a:solidFill>
                <a:latin typeface="Baskerville" panose="02020502070401020303" pitchFamily="18" charset="0"/>
                <a:ea typeface="Baskerville" panose="02020502070401020303" pitchFamily="18" charset="0"/>
              </a:rPr>
              <a:t>seuil de rentabilité </a:t>
            </a:r>
            <a:r>
              <a:rPr lang="fr-FR" dirty="0">
                <a:latin typeface="Baskerville" panose="02020502070401020303" pitchFamily="18" charset="0"/>
                <a:ea typeface="Baskerville" panose="02020502070401020303" pitchFamily="18" charset="0"/>
              </a:rPr>
              <a:t>permet de définir le chiffre d’affaires minimum à atteindre pour un exercice. C’est un indicateur de base du tableau de bord de l’entreprise. Il est, en effet, intéressant de prévoir un seuil de rentabilité pour savoir à partir de quel niveau des ventes et à partir de quelle date une production sera rentable. Un calcul peut également être fait à postériori pour analyser une activité passée.</a:t>
            </a:r>
          </a:p>
        </p:txBody>
      </p:sp>
    </p:spTree>
    <p:extLst>
      <p:ext uri="{BB962C8B-B14F-4D97-AF65-F5344CB8AC3E}">
        <p14:creationId xmlns:p14="http://schemas.microsoft.com/office/powerpoint/2010/main" val="2866301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3EE0A8-7993-0F4A-B065-1C9B0C534BF3}"/>
              </a:ext>
            </a:extLst>
          </p:cNvPr>
          <p:cNvSpPr>
            <a:spLocks noGrp="1"/>
          </p:cNvSpPr>
          <p:nvPr>
            <p:ph type="title"/>
          </p:nvPr>
        </p:nvSpPr>
        <p:spPr>
          <a:xfrm>
            <a:off x="476250" y="307975"/>
            <a:ext cx="10515600" cy="1325563"/>
          </a:xfrm>
        </p:spPr>
        <p:txBody>
          <a:bodyPr/>
          <a:lstStyle/>
          <a:p>
            <a:r>
              <a:rPr lang="fr-FR" u="sng" dirty="0">
                <a:solidFill>
                  <a:schemeClr val="accent2">
                    <a:lumMod val="75000"/>
                  </a:schemeClr>
                </a:solidFill>
                <a:latin typeface="Baskerville" panose="02020502070401020303" pitchFamily="18" charset="0"/>
                <a:ea typeface="Baskerville" panose="02020502070401020303" pitchFamily="18" charset="0"/>
              </a:rPr>
              <a:t>Limites:</a:t>
            </a:r>
          </a:p>
        </p:txBody>
      </p:sp>
      <p:sp>
        <p:nvSpPr>
          <p:cNvPr id="3" name="Espace réservé du contenu 2">
            <a:extLst>
              <a:ext uri="{FF2B5EF4-FFF2-40B4-BE49-F238E27FC236}">
                <a16:creationId xmlns:a16="http://schemas.microsoft.com/office/drawing/2014/main" id="{6BC1F2AC-E712-D44C-9E4D-35FAFF59759B}"/>
              </a:ext>
            </a:extLst>
          </p:cNvPr>
          <p:cNvSpPr>
            <a:spLocks noGrp="1"/>
          </p:cNvSpPr>
          <p:nvPr>
            <p:ph idx="1"/>
          </p:nvPr>
        </p:nvSpPr>
        <p:spPr/>
        <p:txBody>
          <a:bodyPr/>
          <a:lstStyle/>
          <a:p>
            <a:pPr marL="0" indent="0">
              <a:lnSpc>
                <a:spcPct val="150000"/>
              </a:lnSpc>
              <a:buNone/>
            </a:pPr>
            <a:r>
              <a:rPr lang="fr-FR" b="1" dirty="0">
                <a:solidFill>
                  <a:srgbClr val="002060"/>
                </a:solidFill>
                <a:latin typeface="Baskerville" panose="02020502070401020303" pitchFamily="18" charset="0"/>
                <a:ea typeface="Baskerville" panose="02020502070401020303" pitchFamily="18" charset="0"/>
              </a:rPr>
              <a:t>Le seuil de rentabilité</a:t>
            </a:r>
            <a:r>
              <a:rPr lang="fr-FR" dirty="0">
                <a:latin typeface="Baskerville" panose="02020502070401020303" pitchFamily="18" charset="0"/>
                <a:ea typeface="Baskerville" panose="02020502070401020303" pitchFamily="18" charset="0"/>
              </a:rPr>
              <a:t> ne permet de définir un volume de vente que pour les entreprises mono-productrices ce qui est peu fréquent. Pour les entreprises ayant plusieurs produits, la connaissance du chiffre d’affaires critique ne permet pas de définir une combinaison optimale de produits, il en existe au contraire, une infinité de solutions</a:t>
            </a:r>
            <a:r>
              <a:rPr lang="fr-FR" dirty="0"/>
              <a:t>.</a:t>
            </a:r>
          </a:p>
        </p:txBody>
      </p:sp>
    </p:spTree>
    <p:extLst>
      <p:ext uri="{BB962C8B-B14F-4D97-AF65-F5344CB8AC3E}">
        <p14:creationId xmlns:p14="http://schemas.microsoft.com/office/powerpoint/2010/main" val="4249385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877AEB-A603-1A4D-BE6A-7BF9CB3BBC5A}"/>
              </a:ext>
            </a:extLst>
          </p:cNvPr>
          <p:cNvSpPr>
            <a:spLocks noGrp="1"/>
          </p:cNvSpPr>
          <p:nvPr>
            <p:ph type="title"/>
          </p:nvPr>
        </p:nvSpPr>
        <p:spPr>
          <a:xfrm>
            <a:off x="457200" y="307975"/>
            <a:ext cx="10515600" cy="1325563"/>
          </a:xfrm>
        </p:spPr>
        <p:txBody>
          <a:bodyPr/>
          <a:lstStyle/>
          <a:p>
            <a:r>
              <a:rPr lang="fr-FR" u="sng" dirty="0">
                <a:solidFill>
                  <a:schemeClr val="accent2">
                    <a:lumMod val="75000"/>
                  </a:schemeClr>
                </a:solidFill>
                <a:latin typeface="Baskerville" panose="02020502070401020303" pitchFamily="18" charset="0"/>
                <a:ea typeface="Baskerville" panose="02020502070401020303" pitchFamily="18" charset="0"/>
              </a:rPr>
              <a:t>Point mort:</a:t>
            </a:r>
          </a:p>
        </p:txBody>
      </p:sp>
      <p:sp>
        <p:nvSpPr>
          <p:cNvPr id="3" name="Espace réservé du contenu 2">
            <a:extLst>
              <a:ext uri="{FF2B5EF4-FFF2-40B4-BE49-F238E27FC236}">
                <a16:creationId xmlns:a16="http://schemas.microsoft.com/office/drawing/2014/main" id="{D9FD8CDF-FFD5-9744-9EAD-4DF373982CEF}"/>
              </a:ext>
            </a:extLst>
          </p:cNvPr>
          <p:cNvSpPr>
            <a:spLocks noGrp="1"/>
          </p:cNvSpPr>
          <p:nvPr>
            <p:ph idx="1"/>
          </p:nvPr>
        </p:nvSpPr>
        <p:spPr>
          <a:xfrm>
            <a:off x="838200" y="1441311"/>
            <a:ext cx="10515600" cy="2256045"/>
          </a:xfrm>
        </p:spPr>
        <p:txBody>
          <a:bodyPr>
            <a:normAutofit/>
          </a:bodyPr>
          <a:lstStyle/>
          <a:p>
            <a:pPr>
              <a:lnSpc>
                <a:spcPct val="200000"/>
              </a:lnSpc>
              <a:spcBef>
                <a:spcPts val="0"/>
              </a:spcBef>
            </a:pPr>
            <a:r>
              <a:rPr lang="fr-FR" dirty="0">
                <a:latin typeface="Baskerville" panose="02020502070401020303" pitchFamily="18" charset="0"/>
                <a:ea typeface="Baskerville" panose="02020502070401020303" pitchFamily="18" charset="0"/>
              </a:rPr>
              <a:t>On appelle </a:t>
            </a:r>
            <a:r>
              <a:rPr lang="fr-FR" b="1" dirty="0">
                <a:solidFill>
                  <a:srgbClr val="002060"/>
                </a:solidFill>
                <a:latin typeface="Baskerville" panose="02020502070401020303" pitchFamily="18" charset="0"/>
                <a:ea typeface="Baskerville" panose="02020502070401020303" pitchFamily="18" charset="0"/>
              </a:rPr>
              <a:t>point mort </a:t>
            </a:r>
            <a:r>
              <a:rPr lang="fr-FR" dirty="0">
                <a:latin typeface="Baskerville" panose="02020502070401020303" pitchFamily="18" charset="0"/>
                <a:ea typeface="Baskerville" panose="02020502070401020303" pitchFamily="18" charset="0"/>
              </a:rPr>
              <a:t>la date à laquelle le seuil de rentabilité est atteint.</a:t>
            </a:r>
          </a:p>
          <a:p>
            <a:pPr marL="0" indent="0" algn="ctr">
              <a:lnSpc>
                <a:spcPct val="200000"/>
              </a:lnSpc>
              <a:spcBef>
                <a:spcPts val="0"/>
              </a:spcBef>
              <a:buNone/>
            </a:pPr>
            <a:r>
              <a:rPr lang="fr-FR" dirty="0">
                <a:latin typeface="Baskerville" panose="02020502070401020303" pitchFamily="18" charset="0"/>
                <a:ea typeface="Baskerville" panose="02020502070401020303" pitchFamily="18" charset="0"/>
              </a:rPr>
              <a:t>Cette date est</a:t>
            </a:r>
            <a:r>
              <a:rPr lang="fr-MA" dirty="0">
                <a:latin typeface="Baskerville" panose="02020502070401020303" pitchFamily="18" charset="0"/>
                <a:ea typeface="Baskerville" panose="02020502070401020303" pitchFamily="18" charset="0"/>
              </a:rPr>
              <a:t> </a:t>
            </a:r>
            <a:r>
              <a:rPr lang="fr-FR" dirty="0">
                <a:latin typeface="Baskerville" panose="02020502070401020303" pitchFamily="18" charset="0"/>
                <a:ea typeface="Baskerville" panose="02020502070401020303" pitchFamily="18" charset="0"/>
              </a:rPr>
              <a:t>calculée de la manière suivante :</a:t>
            </a:r>
          </a:p>
          <a:p>
            <a:pPr marL="0" indent="0">
              <a:buNone/>
            </a:pPr>
            <a:endParaRPr lang="fr-MA" dirty="0">
              <a:latin typeface="Baskerville" panose="02020502070401020303" pitchFamily="18" charset="0"/>
              <a:ea typeface="Baskerville" panose="02020502070401020303" pitchFamily="18" charset="0"/>
            </a:endParaRPr>
          </a:p>
        </p:txBody>
      </p:sp>
      <mc:AlternateContent xmlns:mc="http://schemas.openxmlformats.org/markup-compatibility/2006" xmlns:a14="http://schemas.microsoft.com/office/drawing/2010/main">
        <mc:Choice Requires="a14">
          <p:sp>
            <p:nvSpPr>
              <p:cNvPr id="5" name="Rectangle 4"/>
              <p:cNvSpPr/>
              <p:nvPr/>
            </p:nvSpPr>
            <p:spPr>
              <a:xfrm>
                <a:off x="3796332" y="3936171"/>
                <a:ext cx="4599336" cy="924997"/>
              </a:xfrm>
              <a:prstGeom prst="rect">
                <a:avLst/>
              </a:prstGeom>
              <a:ln w="38100">
                <a:solidFill>
                  <a:schemeClr val="accent2"/>
                </a:solidFill>
              </a:ln>
            </p:spPr>
            <p:style>
              <a:lnRef idx="2">
                <a:schemeClr val="dk1"/>
              </a:lnRef>
              <a:fillRef idx="1">
                <a:schemeClr val="lt1"/>
              </a:fillRef>
              <a:effectRef idx="0">
                <a:schemeClr val="dk1"/>
              </a:effectRef>
              <a:fontRef idx="minor">
                <a:schemeClr val="dk1"/>
              </a:fontRef>
            </p:style>
            <p:txBody>
              <a:bodyPr wrap="none">
                <a:spAutoFit/>
              </a:bodyPr>
              <a:lstStyle/>
              <a:p>
                <a:pPr lvl="0" defTabSz="914400">
                  <a:lnSpc>
                    <a:spcPct val="90000"/>
                  </a:lnSpc>
                  <a:spcBef>
                    <a:spcPts val="1000"/>
                  </a:spcBef>
                </a:pPr>
                <a14:m>
                  <m:oMathPara xmlns:m="http://schemas.openxmlformats.org/officeDocument/2006/math">
                    <m:oMathParaPr>
                      <m:jc m:val="center"/>
                    </m:oMathParaPr>
                    <m:oMath xmlns:m="http://schemas.openxmlformats.org/officeDocument/2006/math">
                      <m:r>
                        <a:rPr lang="fr-FR" sz="3200" i="1">
                          <a:solidFill>
                            <a:prstClr val="black"/>
                          </a:solidFill>
                          <a:latin typeface="Cambria Math" panose="02040503050406030204" pitchFamily="18" charset="0"/>
                        </a:rPr>
                        <m:t>𝑃𝑜𝑖𝑛𝑡</m:t>
                      </m:r>
                      <m:r>
                        <a:rPr lang="fr-FR" sz="3200" i="1">
                          <a:solidFill>
                            <a:prstClr val="black"/>
                          </a:solidFill>
                          <a:latin typeface="Cambria Math" panose="02040503050406030204" pitchFamily="18" charset="0"/>
                        </a:rPr>
                        <m:t> </m:t>
                      </m:r>
                      <m:r>
                        <a:rPr lang="fr-FR" sz="3200" i="1">
                          <a:solidFill>
                            <a:prstClr val="black"/>
                          </a:solidFill>
                          <a:latin typeface="Cambria Math" panose="02040503050406030204" pitchFamily="18" charset="0"/>
                        </a:rPr>
                        <m:t>𝑚𝑜𝑟𝑡</m:t>
                      </m:r>
                      <m:r>
                        <a:rPr lang="fr-FR" sz="3200" i="1">
                          <a:solidFill>
                            <a:prstClr val="black"/>
                          </a:solidFill>
                          <a:latin typeface="Cambria Math" panose="02040503050406030204" pitchFamily="18" charset="0"/>
                        </a:rPr>
                        <m:t>= </m:t>
                      </m:r>
                      <m:f>
                        <m:fPr>
                          <m:ctrlPr>
                            <a:rPr lang="fr-FR" sz="3200" i="1">
                              <a:solidFill>
                                <a:prstClr val="black"/>
                              </a:solidFill>
                              <a:latin typeface="Cambria Math" panose="02040503050406030204" pitchFamily="18" charset="0"/>
                            </a:rPr>
                          </m:ctrlPr>
                        </m:fPr>
                        <m:num>
                          <m:r>
                            <a:rPr lang="fr-FR" sz="3200" i="1">
                              <a:solidFill>
                                <a:prstClr val="black"/>
                              </a:solidFill>
                              <a:latin typeface="Cambria Math" panose="02040503050406030204" pitchFamily="18" charset="0"/>
                            </a:rPr>
                            <m:t>𝑆𝑅</m:t>
                          </m:r>
                        </m:num>
                        <m:den>
                          <m:r>
                            <a:rPr lang="fr-FR" sz="3200" i="1">
                              <a:solidFill>
                                <a:prstClr val="black"/>
                              </a:solidFill>
                              <a:latin typeface="Cambria Math" panose="02040503050406030204" pitchFamily="18" charset="0"/>
                            </a:rPr>
                            <m:t>𝐶𝐴</m:t>
                          </m:r>
                        </m:den>
                      </m:f>
                      <m:r>
                        <a:rPr lang="fr-FR" sz="3200" i="1">
                          <a:solidFill>
                            <a:prstClr val="black"/>
                          </a:solidFill>
                          <a:latin typeface="Cambria Math" panose="02040503050406030204" pitchFamily="18" charset="0"/>
                          <a:ea typeface="Cambria Math" panose="02040503050406030204" pitchFamily="18" charset="0"/>
                        </a:rPr>
                        <m:t>×360</m:t>
                      </m:r>
                    </m:oMath>
                  </m:oMathPara>
                </a14:m>
                <a:endParaRPr lang="fr-FR" sz="2800" dirty="0">
                  <a:solidFill>
                    <a:prstClr val="black"/>
                  </a:solidFill>
                </a:endParaRPr>
              </a:p>
            </p:txBody>
          </p:sp>
        </mc:Choice>
        <mc:Fallback xmlns="">
          <p:sp>
            <p:nvSpPr>
              <p:cNvPr id="5" name="Rectangle 4"/>
              <p:cNvSpPr>
                <a:spLocks noRot="1" noChangeAspect="1" noMove="1" noResize="1" noEditPoints="1" noAdjustHandles="1" noChangeArrowheads="1" noChangeShapeType="1" noTextEdit="1"/>
              </p:cNvSpPr>
              <p:nvPr/>
            </p:nvSpPr>
            <p:spPr>
              <a:xfrm>
                <a:off x="3796332" y="3936171"/>
                <a:ext cx="4599336" cy="924997"/>
              </a:xfrm>
              <a:prstGeom prst="rect">
                <a:avLst/>
              </a:prstGeom>
              <a:blipFill rotWithShape="0">
                <a:blip r:embed="rId2"/>
                <a:stretch>
                  <a:fillRect/>
                </a:stretch>
              </a:blipFill>
              <a:ln w="38100">
                <a:solidFill>
                  <a:schemeClr val="accent2"/>
                </a:solidFill>
              </a:ln>
            </p:spPr>
            <p:txBody>
              <a:bodyPr/>
              <a:lstStyle/>
              <a:p>
                <a:r>
                  <a:rPr lang="fr-FR">
                    <a:noFill/>
                  </a:rPr>
                  <a:t> </a:t>
                </a:r>
              </a:p>
            </p:txBody>
          </p:sp>
        </mc:Fallback>
      </mc:AlternateContent>
    </p:spTree>
    <p:extLst>
      <p:ext uri="{BB962C8B-B14F-4D97-AF65-F5344CB8AC3E}">
        <p14:creationId xmlns:p14="http://schemas.microsoft.com/office/powerpoint/2010/main" val="2216219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46E9A5B-EB4C-DC43-9304-B428A223779F}"/>
              </a:ext>
            </a:extLst>
          </p:cNvPr>
          <p:cNvSpPr>
            <a:spLocks noGrp="1"/>
          </p:cNvSpPr>
          <p:nvPr>
            <p:ph idx="1"/>
          </p:nvPr>
        </p:nvSpPr>
        <p:spPr>
          <a:xfrm>
            <a:off x="838200" y="304800"/>
            <a:ext cx="10515600" cy="5872163"/>
          </a:xfrm>
        </p:spPr>
        <p:txBody>
          <a:bodyPr>
            <a:normAutofit lnSpcReduction="10000"/>
          </a:bodyPr>
          <a:lstStyle/>
          <a:p>
            <a:pPr marL="0" indent="0">
              <a:buNone/>
            </a:pPr>
            <a:r>
              <a:rPr lang="fr-FR" sz="4000" u="sng" dirty="0">
                <a:solidFill>
                  <a:schemeClr val="accent2">
                    <a:lumMod val="75000"/>
                  </a:schemeClr>
                </a:solidFill>
                <a:latin typeface="Baskerville" panose="02020502070401020303" pitchFamily="18" charset="0"/>
                <a:ea typeface="Baskerville" panose="02020502070401020303" pitchFamily="18" charset="0"/>
              </a:rPr>
              <a:t>Les utilités du point mort:</a:t>
            </a:r>
            <a:endParaRPr lang="fr-MA" sz="4000" dirty="0">
              <a:solidFill>
                <a:schemeClr val="accent2">
                  <a:lumMod val="75000"/>
                </a:schemeClr>
              </a:solidFill>
              <a:latin typeface="Baskerville" panose="02020502070401020303" pitchFamily="18" charset="0"/>
              <a:ea typeface="Baskerville" panose="02020502070401020303" pitchFamily="18" charset="0"/>
            </a:endParaRPr>
          </a:p>
          <a:p>
            <a:pPr lvl="0"/>
            <a:endParaRPr lang="en-US" dirty="0"/>
          </a:p>
          <a:p>
            <a:pPr>
              <a:lnSpc>
                <a:spcPct val="150000"/>
              </a:lnSpc>
            </a:pPr>
            <a:r>
              <a:rPr lang="fr-FR" dirty="0">
                <a:latin typeface="Baskerville" panose="02020502070401020303" pitchFamily="18" charset="0"/>
                <a:ea typeface="Baskerville" panose="02020502070401020303" pitchFamily="18" charset="0"/>
              </a:rPr>
              <a:t>Il explique le rapport entre le coût, le volume de production et les retours.</a:t>
            </a:r>
          </a:p>
          <a:p>
            <a:pPr lvl="0">
              <a:lnSpc>
                <a:spcPct val="150000"/>
              </a:lnSpc>
            </a:pPr>
            <a:r>
              <a:rPr lang="fr-FR" dirty="0">
                <a:latin typeface="Baskerville" panose="02020502070401020303" pitchFamily="18" charset="0"/>
                <a:ea typeface="Baskerville" panose="02020502070401020303" pitchFamily="18" charset="0"/>
              </a:rPr>
              <a:t>Il indique la quantité minimum d’activité économique nécessaire pour empêcher des pertes.</a:t>
            </a:r>
          </a:p>
          <a:p>
            <a:pPr lvl="0">
              <a:lnSpc>
                <a:spcPct val="150000"/>
              </a:lnSpc>
            </a:pPr>
            <a:r>
              <a:rPr lang="fr-FR" dirty="0">
                <a:latin typeface="Baskerville" panose="02020502070401020303" pitchFamily="18" charset="0"/>
                <a:ea typeface="Baskerville" panose="02020502070401020303" pitchFamily="18" charset="0"/>
              </a:rPr>
              <a:t>Il permet d’établir différents plans d’actions.</a:t>
            </a:r>
          </a:p>
          <a:p>
            <a:pPr lvl="0">
              <a:lnSpc>
                <a:spcPct val="150000"/>
              </a:lnSpc>
            </a:pPr>
            <a:r>
              <a:rPr lang="fr-FR" dirty="0">
                <a:latin typeface="Baskerville" panose="02020502070401020303" pitchFamily="18" charset="0"/>
                <a:ea typeface="Baskerville" panose="02020502070401020303" pitchFamily="18" charset="0"/>
              </a:rPr>
              <a:t>Il permet de déterminer la date à partir de laquelle l’entreprise doit commencer à générer des profits.</a:t>
            </a:r>
          </a:p>
          <a:p>
            <a:endParaRPr lang="fr-FR" dirty="0"/>
          </a:p>
        </p:txBody>
      </p:sp>
    </p:spTree>
    <p:extLst>
      <p:ext uri="{BB962C8B-B14F-4D97-AF65-F5344CB8AC3E}">
        <p14:creationId xmlns:p14="http://schemas.microsoft.com/office/powerpoint/2010/main" val="568133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3F218F-9813-C047-BD14-F640F42606B1}"/>
              </a:ext>
            </a:extLst>
          </p:cNvPr>
          <p:cNvSpPr>
            <a:spLocks noGrp="1"/>
          </p:cNvSpPr>
          <p:nvPr>
            <p:ph type="title"/>
          </p:nvPr>
        </p:nvSpPr>
        <p:spPr/>
        <p:txBody>
          <a:bodyPr>
            <a:normAutofit/>
          </a:bodyPr>
          <a:lstStyle/>
          <a:p>
            <a:r>
              <a:rPr lang="fr-FR" sz="4000" u="sng" dirty="0">
                <a:solidFill>
                  <a:schemeClr val="accent2">
                    <a:lumMod val="75000"/>
                  </a:schemeClr>
                </a:solidFill>
                <a:latin typeface="Baskerville" panose="02020502070401020303" pitchFamily="18" charset="0"/>
                <a:ea typeface="Baskerville" panose="02020502070401020303" pitchFamily="18" charset="0"/>
              </a:rPr>
              <a:t>Les limites du point mort:</a:t>
            </a:r>
            <a:r>
              <a:rPr lang="fr-MA" sz="4000" dirty="0">
                <a:solidFill>
                  <a:schemeClr val="accent2">
                    <a:lumMod val="75000"/>
                  </a:schemeClr>
                </a:solidFill>
                <a:latin typeface="Baskerville" panose="02020502070401020303" pitchFamily="18" charset="0"/>
                <a:ea typeface="Baskerville" panose="02020502070401020303" pitchFamily="18" charset="0"/>
              </a:rPr>
              <a:t> </a:t>
            </a:r>
            <a:endParaRPr lang="fr-FR" sz="4000" dirty="0">
              <a:solidFill>
                <a:schemeClr val="accent2">
                  <a:lumMod val="75000"/>
                </a:schemeClr>
              </a:solidFill>
              <a:latin typeface="Baskerville" panose="02020502070401020303" pitchFamily="18" charset="0"/>
              <a:ea typeface="Baskerville" panose="02020502070401020303" pitchFamily="18" charset="0"/>
            </a:endParaRPr>
          </a:p>
        </p:txBody>
      </p:sp>
      <p:sp>
        <p:nvSpPr>
          <p:cNvPr id="3" name="Espace réservé du contenu 2">
            <a:extLst>
              <a:ext uri="{FF2B5EF4-FFF2-40B4-BE49-F238E27FC236}">
                <a16:creationId xmlns:a16="http://schemas.microsoft.com/office/drawing/2014/main" id="{22DCA1F9-1300-3248-8DA4-A43E71910D6B}"/>
              </a:ext>
            </a:extLst>
          </p:cNvPr>
          <p:cNvSpPr>
            <a:spLocks noGrp="1"/>
          </p:cNvSpPr>
          <p:nvPr>
            <p:ph idx="1"/>
          </p:nvPr>
        </p:nvSpPr>
        <p:spPr>
          <a:xfrm>
            <a:off x="838200" y="1494321"/>
            <a:ext cx="10515600" cy="4351338"/>
          </a:xfrm>
        </p:spPr>
        <p:txBody>
          <a:bodyPr/>
          <a:lstStyle/>
          <a:p>
            <a:pPr marL="0" indent="0">
              <a:buNone/>
            </a:pPr>
            <a:endParaRPr lang="fr-MA" dirty="0"/>
          </a:p>
          <a:p>
            <a:pPr lvl="0">
              <a:lnSpc>
                <a:spcPct val="150000"/>
              </a:lnSpc>
            </a:pPr>
            <a:r>
              <a:rPr lang="fr-FR" dirty="0">
                <a:latin typeface="Baskerville" panose="02020502070401020303" pitchFamily="18" charset="0"/>
                <a:ea typeface="Baskerville" panose="02020502070401020303" pitchFamily="18" charset="0"/>
              </a:rPr>
              <a:t>Le </a:t>
            </a:r>
            <a:r>
              <a:rPr lang="fr-FR" b="1" dirty="0">
                <a:solidFill>
                  <a:srgbClr val="002060"/>
                </a:solidFill>
                <a:latin typeface="Baskerville" panose="02020502070401020303" pitchFamily="18" charset="0"/>
                <a:ea typeface="Baskerville" panose="02020502070401020303" pitchFamily="18" charset="0"/>
              </a:rPr>
              <a:t>point mo</a:t>
            </a:r>
            <a:r>
              <a:rPr lang="fr-FR" b="1" dirty="0">
                <a:solidFill>
                  <a:schemeClr val="tx2"/>
                </a:solidFill>
                <a:latin typeface="Baskerville" panose="02020502070401020303" pitchFamily="18" charset="0"/>
                <a:ea typeface="Baskerville" panose="02020502070401020303" pitchFamily="18" charset="0"/>
              </a:rPr>
              <a:t>rt</a:t>
            </a:r>
            <a:r>
              <a:rPr lang="fr-FR" b="1" dirty="0">
                <a:latin typeface="Baskerville" panose="02020502070401020303" pitchFamily="18" charset="0"/>
                <a:ea typeface="Baskerville" panose="02020502070401020303" pitchFamily="18" charset="0"/>
              </a:rPr>
              <a:t> </a:t>
            </a:r>
            <a:r>
              <a:rPr lang="fr-FR" dirty="0">
                <a:latin typeface="Baskerville" panose="02020502070401020303" pitchFamily="18" charset="0"/>
                <a:ea typeface="Baskerville" panose="02020502070401020303" pitchFamily="18" charset="0"/>
              </a:rPr>
              <a:t>est prévisionnel.</a:t>
            </a:r>
          </a:p>
          <a:p>
            <a:pPr lvl="0">
              <a:lnSpc>
                <a:spcPct val="150000"/>
              </a:lnSpc>
            </a:pPr>
            <a:r>
              <a:rPr lang="fr-FR" dirty="0">
                <a:latin typeface="Baskerville" panose="02020502070401020303" pitchFamily="18" charset="0"/>
                <a:ea typeface="Baskerville" panose="02020502070401020303" pitchFamily="18" charset="0"/>
              </a:rPr>
              <a:t>Il suppose que les coûts variables progressent parallèlement au chiffre d’affaires. </a:t>
            </a:r>
          </a:p>
          <a:p>
            <a:pPr lvl="0">
              <a:lnSpc>
                <a:spcPct val="150000"/>
              </a:lnSpc>
            </a:pPr>
            <a:r>
              <a:rPr lang="fr-FR" dirty="0">
                <a:latin typeface="Baskerville" panose="02020502070401020303" pitchFamily="18" charset="0"/>
                <a:ea typeface="Baskerville" panose="02020502070401020303" pitchFamily="18" charset="0"/>
              </a:rPr>
              <a:t>Il dépend des variables retenues par les entreprises.</a:t>
            </a:r>
          </a:p>
          <a:p>
            <a:endParaRPr lang="fr-FR" dirty="0"/>
          </a:p>
        </p:txBody>
      </p:sp>
    </p:spTree>
    <p:extLst>
      <p:ext uri="{BB962C8B-B14F-4D97-AF65-F5344CB8AC3E}">
        <p14:creationId xmlns:p14="http://schemas.microsoft.com/office/powerpoint/2010/main" val="1094447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1FF8F7-5C84-3245-BDFB-5FF9AF0A601C}"/>
              </a:ext>
            </a:extLst>
          </p:cNvPr>
          <p:cNvSpPr>
            <a:spLocks noGrp="1"/>
          </p:cNvSpPr>
          <p:nvPr>
            <p:ph type="title"/>
          </p:nvPr>
        </p:nvSpPr>
        <p:spPr>
          <a:xfrm>
            <a:off x="1047750" y="365125"/>
            <a:ext cx="10515600" cy="1325563"/>
          </a:xfrm>
        </p:spPr>
        <p:txBody>
          <a:bodyPr>
            <a:normAutofit/>
          </a:bodyPr>
          <a:lstStyle/>
          <a:p>
            <a:r>
              <a:rPr lang="fr-FR" sz="4000" u="sng" dirty="0">
                <a:solidFill>
                  <a:schemeClr val="accent2">
                    <a:lumMod val="75000"/>
                  </a:schemeClr>
                </a:solidFill>
                <a:latin typeface="Baskerville" panose="02020502070401020303" pitchFamily="18" charset="0"/>
                <a:ea typeface="Baskerville" panose="02020502070401020303" pitchFamily="18" charset="0"/>
              </a:rPr>
              <a:t>Marge de sécurité: </a:t>
            </a:r>
          </a:p>
        </p:txBody>
      </p:sp>
      <p:sp>
        <p:nvSpPr>
          <p:cNvPr id="3" name="Espace réservé du contenu 2">
            <a:extLst>
              <a:ext uri="{FF2B5EF4-FFF2-40B4-BE49-F238E27FC236}">
                <a16:creationId xmlns:a16="http://schemas.microsoft.com/office/drawing/2014/main" id="{D350A6A4-4403-8A4E-84A2-F2C71A3B45D0}"/>
              </a:ext>
            </a:extLst>
          </p:cNvPr>
          <p:cNvSpPr>
            <a:spLocks noGrp="1"/>
          </p:cNvSpPr>
          <p:nvPr>
            <p:ph idx="1"/>
          </p:nvPr>
        </p:nvSpPr>
        <p:spPr>
          <a:xfrm>
            <a:off x="1047750" y="1451975"/>
            <a:ext cx="10515600" cy="2841729"/>
          </a:xfrm>
        </p:spPr>
        <p:txBody>
          <a:bodyPr>
            <a:noAutofit/>
          </a:bodyPr>
          <a:lstStyle/>
          <a:p>
            <a:pPr>
              <a:lnSpc>
                <a:spcPct val="150000"/>
              </a:lnSpc>
            </a:pPr>
            <a:r>
              <a:rPr lang="fr-MA" dirty="0">
                <a:latin typeface="Baskerville" panose="02020502070401020303" pitchFamily="18" charset="0"/>
                <a:ea typeface="Baskerville" panose="02020502070401020303" pitchFamily="18" charset="0"/>
              </a:rPr>
              <a:t>La </a:t>
            </a:r>
            <a:r>
              <a:rPr lang="fr-MA" b="1" dirty="0">
                <a:solidFill>
                  <a:schemeClr val="accent1">
                    <a:lumMod val="50000"/>
                  </a:schemeClr>
                </a:solidFill>
                <a:latin typeface="Baskerville" panose="02020502070401020303" pitchFamily="18" charset="0"/>
                <a:ea typeface="Baskerville" panose="02020502070401020303" pitchFamily="18" charset="0"/>
              </a:rPr>
              <a:t>marge de sécurité</a:t>
            </a:r>
            <a:r>
              <a:rPr lang="fr-MA" dirty="0">
                <a:solidFill>
                  <a:schemeClr val="accent1">
                    <a:lumMod val="50000"/>
                  </a:schemeClr>
                </a:solidFill>
                <a:latin typeface="Baskerville" panose="02020502070401020303" pitchFamily="18" charset="0"/>
                <a:ea typeface="Baskerville" panose="02020502070401020303" pitchFamily="18" charset="0"/>
              </a:rPr>
              <a:t> </a:t>
            </a:r>
            <a:r>
              <a:rPr lang="fr-MA" dirty="0">
                <a:latin typeface="Baskerville" panose="02020502070401020303" pitchFamily="18" charset="0"/>
                <a:ea typeface="Baskerville" panose="02020502070401020303" pitchFamily="18" charset="0"/>
              </a:rPr>
              <a:t>représente la perte potentielle de chiffre d'affaires que l'entreprise peut subir sans entraîner de perte comptable.</a:t>
            </a:r>
          </a:p>
          <a:p>
            <a:pPr>
              <a:lnSpc>
                <a:spcPct val="150000"/>
              </a:lnSpc>
            </a:pPr>
            <a:r>
              <a:rPr lang="fr-MA" dirty="0">
                <a:latin typeface="Baskerville" panose="02020502070401020303" pitchFamily="18" charset="0"/>
                <a:ea typeface="Baskerville" panose="02020502070401020303" pitchFamily="18" charset="0"/>
              </a:rPr>
              <a:t>Elle correspond à la partie du chiffre d'affaires qui « dépasse » le seuil de rentabilité.</a:t>
            </a:r>
          </a:p>
          <a:p>
            <a:pPr marL="0" indent="0">
              <a:buNone/>
            </a:pPr>
            <a:br>
              <a:rPr lang="fr-MA" dirty="0"/>
            </a:br>
            <a:endParaRPr lang="fr-FR" dirty="0"/>
          </a:p>
        </p:txBody>
      </p:sp>
      <mc:AlternateContent xmlns:mc="http://schemas.openxmlformats.org/markup-compatibility/2006" xmlns:a14="http://schemas.microsoft.com/office/drawing/2010/main">
        <mc:Choice Requires="a14">
          <p:sp>
            <p:nvSpPr>
              <p:cNvPr id="4" name="Rectangle 3"/>
              <p:cNvSpPr/>
              <p:nvPr/>
            </p:nvSpPr>
            <p:spPr>
              <a:xfrm>
                <a:off x="1196842" y="4744854"/>
                <a:ext cx="6029728" cy="830997"/>
              </a:xfrm>
              <a:prstGeom prst="rect">
                <a:avLst/>
              </a:prstGeom>
              <a:solidFill>
                <a:schemeClr val="bg1"/>
              </a:solidFill>
              <a:ln w="38100">
                <a:solidFill>
                  <a:schemeClr val="accent2"/>
                </a:solidFill>
              </a:ln>
            </p:spPr>
            <p:style>
              <a:lnRef idx="2">
                <a:schemeClr val="dk1"/>
              </a:lnRef>
              <a:fillRef idx="1">
                <a:schemeClr val="lt1"/>
              </a:fillRef>
              <a:effectRef idx="0">
                <a:schemeClr val="dk1"/>
              </a:effectRef>
              <a:fontRef idx="minor">
                <a:schemeClr val="dk1"/>
              </a:fontRef>
            </p:style>
            <p:txBody>
              <a:bodyPr wrap="none">
                <a:spAutoFit/>
              </a:bodyPr>
              <a:lstStyle/>
              <a:p>
                <a:pPr lvl="0" algn="ctr" defTabSz="914400">
                  <a:lnSpc>
                    <a:spcPct val="150000"/>
                  </a:lnSpc>
                  <a:spcBef>
                    <a:spcPts val="1000"/>
                  </a:spcBef>
                </a:pPr>
                <a14:m>
                  <m:oMathPara xmlns:m="http://schemas.openxmlformats.org/officeDocument/2006/math">
                    <m:oMathParaPr>
                      <m:jc m:val="centerGroup"/>
                    </m:oMathParaPr>
                    <m:oMath xmlns:m="http://schemas.openxmlformats.org/officeDocument/2006/math">
                      <m:r>
                        <a:rPr lang="fr-MA" sz="3200" i="1" dirty="0" smtClean="0">
                          <a:solidFill>
                            <a:prstClr val="black"/>
                          </a:solidFill>
                          <a:latin typeface="Cambria Math" panose="02040503050406030204" pitchFamily="18" charset="0"/>
                          <a:ea typeface="Baskerville" panose="02020502070401020303" pitchFamily="18" charset="0"/>
                        </a:rPr>
                        <m:t>𝑀𝑎𝑟𝑔𝑒</m:t>
                      </m:r>
                      <m:r>
                        <a:rPr lang="fr-MA" sz="3200" i="1" dirty="0" smtClean="0">
                          <a:solidFill>
                            <a:prstClr val="black"/>
                          </a:solidFill>
                          <a:latin typeface="Cambria Math" panose="02040503050406030204" pitchFamily="18" charset="0"/>
                          <a:ea typeface="Baskerville" panose="02020502070401020303" pitchFamily="18" charset="0"/>
                        </a:rPr>
                        <m:t> </m:t>
                      </m:r>
                      <m:r>
                        <a:rPr lang="fr-MA" sz="3200" i="1" dirty="0" smtClean="0">
                          <a:solidFill>
                            <a:prstClr val="black"/>
                          </a:solidFill>
                          <a:latin typeface="Cambria Math" panose="02040503050406030204" pitchFamily="18" charset="0"/>
                          <a:ea typeface="Baskerville" panose="02020502070401020303" pitchFamily="18" charset="0"/>
                        </a:rPr>
                        <m:t>𝑑𝑒</m:t>
                      </m:r>
                      <m:r>
                        <a:rPr lang="fr-MA" sz="3200" i="1" dirty="0" smtClean="0">
                          <a:solidFill>
                            <a:prstClr val="black"/>
                          </a:solidFill>
                          <a:latin typeface="Cambria Math" panose="02040503050406030204" pitchFamily="18" charset="0"/>
                          <a:ea typeface="Baskerville" panose="02020502070401020303" pitchFamily="18" charset="0"/>
                        </a:rPr>
                        <m:t> </m:t>
                      </m:r>
                      <m:r>
                        <a:rPr lang="fr-MA" sz="3200" i="1" dirty="0" smtClean="0">
                          <a:solidFill>
                            <a:prstClr val="black"/>
                          </a:solidFill>
                          <a:latin typeface="Cambria Math" panose="02040503050406030204" pitchFamily="18" charset="0"/>
                          <a:ea typeface="Baskerville" panose="02020502070401020303" pitchFamily="18" charset="0"/>
                        </a:rPr>
                        <m:t>𝑠</m:t>
                      </m:r>
                      <m:r>
                        <a:rPr lang="fr-MA" sz="3200" i="1" dirty="0" smtClean="0">
                          <a:solidFill>
                            <a:prstClr val="black"/>
                          </a:solidFill>
                          <a:latin typeface="Cambria Math" panose="02040503050406030204" pitchFamily="18" charset="0"/>
                          <a:ea typeface="Baskerville" panose="02020502070401020303" pitchFamily="18" charset="0"/>
                        </a:rPr>
                        <m:t>é</m:t>
                      </m:r>
                      <m:r>
                        <a:rPr lang="fr-MA" sz="3200" i="1" dirty="0" smtClean="0">
                          <a:solidFill>
                            <a:prstClr val="black"/>
                          </a:solidFill>
                          <a:latin typeface="Cambria Math" panose="02040503050406030204" pitchFamily="18" charset="0"/>
                          <a:ea typeface="Baskerville" panose="02020502070401020303" pitchFamily="18" charset="0"/>
                        </a:rPr>
                        <m:t>𝑐𝑢𝑟𝑖𝑡</m:t>
                      </m:r>
                      <m:r>
                        <a:rPr lang="fr-MA" sz="3200" i="1" dirty="0" smtClean="0">
                          <a:solidFill>
                            <a:prstClr val="black"/>
                          </a:solidFill>
                          <a:latin typeface="Cambria Math" panose="02040503050406030204" pitchFamily="18" charset="0"/>
                          <a:ea typeface="Baskerville" panose="02020502070401020303" pitchFamily="18" charset="0"/>
                        </a:rPr>
                        <m:t>é = </m:t>
                      </m:r>
                      <m:r>
                        <a:rPr lang="fr-MA" sz="3200" i="1" dirty="0">
                          <a:solidFill>
                            <a:prstClr val="black"/>
                          </a:solidFill>
                          <a:latin typeface="Cambria Math" panose="02040503050406030204" pitchFamily="18" charset="0"/>
                          <a:ea typeface="Baskerville" panose="02020502070401020303" pitchFamily="18" charset="0"/>
                        </a:rPr>
                        <m:t>𝐶𝐴</m:t>
                      </m:r>
                      <m:r>
                        <a:rPr lang="fr-MA" sz="3200" i="1" dirty="0">
                          <a:solidFill>
                            <a:prstClr val="black"/>
                          </a:solidFill>
                          <a:latin typeface="Cambria Math" panose="02040503050406030204" pitchFamily="18" charset="0"/>
                          <a:ea typeface="Baskerville" panose="02020502070401020303" pitchFamily="18" charset="0"/>
                        </a:rPr>
                        <m:t> − </m:t>
                      </m:r>
                      <m:r>
                        <a:rPr lang="fr-MA" sz="3200" i="1" dirty="0">
                          <a:solidFill>
                            <a:prstClr val="black"/>
                          </a:solidFill>
                          <a:latin typeface="Cambria Math" panose="02040503050406030204" pitchFamily="18" charset="0"/>
                          <a:ea typeface="Baskerville" panose="02020502070401020303" pitchFamily="18" charset="0"/>
                        </a:rPr>
                        <m:t>𝑆𝑅</m:t>
                      </m:r>
                    </m:oMath>
                  </m:oMathPara>
                </a14:m>
                <a:endParaRPr lang="fr-MA" sz="3200" dirty="0">
                  <a:solidFill>
                    <a:prstClr val="black"/>
                  </a:solidFill>
                  <a:latin typeface="Baskerville" panose="02020502070401020303" pitchFamily="18" charset="0"/>
                  <a:ea typeface="Baskerville" panose="02020502070401020303"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196842" y="4744854"/>
                <a:ext cx="6029728" cy="830997"/>
              </a:xfrm>
              <a:prstGeom prst="rect">
                <a:avLst/>
              </a:prstGeom>
              <a:blipFill rotWithShape="0">
                <a:blip r:embed="rId2"/>
                <a:stretch>
                  <a:fillRect/>
                </a:stretch>
              </a:blipFill>
              <a:ln w="38100">
                <a:solidFill>
                  <a:schemeClr val="accent2"/>
                </a:solidFill>
              </a:ln>
            </p:spPr>
            <p:txBody>
              <a:bodyPr/>
              <a:lstStyle/>
              <a:p>
                <a:r>
                  <a:rPr lang="fr-FR">
                    <a:noFill/>
                  </a:rPr>
                  <a:t> </a:t>
                </a:r>
              </a:p>
            </p:txBody>
          </p:sp>
        </mc:Fallback>
      </mc:AlternateContent>
      <p:pic>
        <p:nvPicPr>
          <p:cNvPr id="1026" name="Picture 2" descr="https://i0.wp.com/sciencesdegestion.fr/wp-content/uploads/marge_securite-247x300.jpg?resize=247%2C300"/>
          <p:cNvPicPr>
            <a:picLocks noChangeAspect="1" noChangeArrowheads="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b="3806"/>
          <a:stretch/>
        </p:blipFill>
        <p:spPr bwMode="auto">
          <a:xfrm>
            <a:off x="8451435" y="3539097"/>
            <a:ext cx="2352675" cy="2748711"/>
          </a:xfrm>
          <a:prstGeom prst="rect">
            <a:avLst/>
          </a:prstGeom>
          <a:noFill/>
          <a:ln w="38100">
            <a:solidFill>
              <a:schemeClr val="accent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6432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A0C63F1A-A6D2-A649-B066-38A771F5BA19}"/>
              </a:ext>
            </a:extLst>
          </p:cNvPr>
          <p:cNvSpPr txBox="1"/>
          <p:nvPr/>
        </p:nvSpPr>
        <p:spPr>
          <a:xfrm>
            <a:off x="781878" y="1067342"/>
            <a:ext cx="11068050" cy="1708160"/>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fr-MA" sz="2800" dirty="0">
                <a:latin typeface="Baskerville" panose="02020502070401020303" pitchFamily="18" charset="0"/>
                <a:ea typeface="Baskerville" panose="02020502070401020303" pitchFamily="18" charset="0"/>
              </a:rPr>
              <a:t>Cette marge de sécurité est souvent exprimée en pourcentage du chiffre d'affaires. </a:t>
            </a:r>
          </a:p>
          <a:p>
            <a:pPr algn="ctr">
              <a:lnSpc>
                <a:spcPct val="200000"/>
              </a:lnSpc>
            </a:pPr>
            <a:r>
              <a:rPr lang="fr-MA" sz="2800" dirty="0">
                <a:latin typeface="Baskerville" panose="02020502070401020303" pitchFamily="18" charset="0"/>
                <a:ea typeface="Baskerville" panose="02020502070401020303" pitchFamily="18" charset="0"/>
              </a:rPr>
              <a:t>On parle alors d'</a:t>
            </a:r>
            <a:r>
              <a:rPr lang="fr-MA" sz="2800" b="1" dirty="0">
                <a:solidFill>
                  <a:schemeClr val="accent1">
                    <a:lumMod val="50000"/>
                  </a:schemeClr>
                </a:solidFill>
                <a:latin typeface="Baskerville" panose="02020502070401020303" pitchFamily="18" charset="0"/>
                <a:ea typeface="Baskerville" panose="02020502070401020303" pitchFamily="18" charset="0"/>
              </a:rPr>
              <a:t>indice de sécurité:</a:t>
            </a:r>
            <a:endParaRPr lang="fr-MA" sz="2800" dirty="0">
              <a:solidFill>
                <a:schemeClr val="accent1">
                  <a:lumMod val="50000"/>
                </a:schemeClr>
              </a:solidFill>
              <a:latin typeface="Baskerville" panose="02020502070401020303" pitchFamily="18" charset="0"/>
              <a:ea typeface="Baskerville" panose="02020502070401020303" pitchFamily="18" charset="0"/>
            </a:endParaRPr>
          </a:p>
        </p:txBody>
      </p:sp>
      <mc:AlternateContent xmlns:mc="http://schemas.openxmlformats.org/markup-compatibility/2006" xmlns:a14="http://schemas.microsoft.com/office/drawing/2010/main">
        <mc:Choice Requires="a14">
          <p:sp>
            <p:nvSpPr>
              <p:cNvPr id="2" name="ZoneTexte 1"/>
              <p:cNvSpPr txBox="1"/>
              <p:nvPr/>
            </p:nvSpPr>
            <p:spPr>
              <a:xfrm>
                <a:off x="2002574" y="3780753"/>
                <a:ext cx="8626657" cy="937372"/>
              </a:xfrm>
              <a:prstGeom prst="rect">
                <a:avLst/>
              </a:prstGeom>
              <a:ln w="38100">
                <a:solidFill>
                  <a:schemeClr val="accent2"/>
                </a:solidFill>
              </a:ln>
            </p:spPr>
            <p:style>
              <a:lnRef idx="2">
                <a:schemeClr val="dk1"/>
              </a:lnRef>
              <a:fillRef idx="1">
                <a:schemeClr val="lt1"/>
              </a:fillRef>
              <a:effectRef idx="0">
                <a:schemeClr val="dk1"/>
              </a:effectRef>
              <a:fontRef idx="minor">
                <a:schemeClr val="dk1"/>
              </a:fontRef>
            </p:style>
            <p:txBody>
              <a:bodyPr wrap="none" lIns="0" tIns="0" rIns="0" bIns="0" rtlCol="0">
                <a:spAutoFit/>
              </a:bodyPr>
              <a:lstStyle/>
              <a:p>
                <a:pPr/>
                <a14:m>
                  <m:oMathPara xmlns:m="http://schemas.openxmlformats.org/officeDocument/2006/math">
                    <m:oMathParaPr>
                      <m:jc m:val="center"/>
                    </m:oMathParaPr>
                    <m:oMath xmlns:m="http://schemas.openxmlformats.org/officeDocument/2006/math">
                      <m:r>
                        <a:rPr lang="fr-FR" sz="3200" b="0" i="1" smtClean="0">
                          <a:latin typeface="Cambria Math" panose="02040503050406030204" pitchFamily="18" charset="0"/>
                        </a:rPr>
                        <m:t>𝐼𝑛𝑑𝑖𝑐𝑒</m:t>
                      </m:r>
                      <m:r>
                        <a:rPr lang="fr-FR" sz="3200" b="0" i="1" smtClean="0">
                          <a:latin typeface="Cambria Math" panose="02040503050406030204" pitchFamily="18" charset="0"/>
                        </a:rPr>
                        <m:t> </m:t>
                      </m:r>
                      <m:r>
                        <a:rPr lang="fr-FR" sz="3200" b="0" i="1" smtClean="0">
                          <a:latin typeface="Cambria Math" panose="02040503050406030204" pitchFamily="18" charset="0"/>
                        </a:rPr>
                        <m:t>𝑑𝑒</m:t>
                      </m:r>
                      <m:r>
                        <a:rPr lang="fr-FR" sz="3200" b="0" i="1" smtClean="0">
                          <a:latin typeface="Cambria Math" panose="02040503050406030204" pitchFamily="18" charset="0"/>
                        </a:rPr>
                        <m:t> </m:t>
                      </m:r>
                      <m:r>
                        <a:rPr lang="fr-FR" sz="3200" b="0" i="1" smtClean="0">
                          <a:latin typeface="Cambria Math" panose="02040503050406030204" pitchFamily="18" charset="0"/>
                        </a:rPr>
                        <m:t>𝑠</m:t>
                      </m:r>
                      <m:r>
                        <a:rPr lang="fr-FR" sz="3200" b="0" i="1" smtClean="0">
                          <a:latin typeface="Cambria Math" panose="02040503050406030204" pitchFamily="18" charset="0"/>
                        </a:rPr>
                        <m:t>é</m:t>
                      </m:r>
                      <m:r>
                        <a:rPr lang="fr-FR" sz="3200" b="0" i="1" smtClean="0">
                          <a:latin typeface="Cambria Math" panose="02040503050406030204" pitchFamily="18" charset="0"/>
                        </a:rPr>
                        <m:t>𝑐𝑢𝑟𝑖𝑡</m:t>
                      </m:r>
                      <m:r>
                        <a:rPr lang="fr-FR" sz="3200" b="0" i="1" smtClean="0">
                          <a:latin typeface="Cambria Math" panose="02040503050406030204" pitchFamily="18" charset="0"/>
                        </a:rPr>
                        <m:t>é= </m:t>
                      </m:r>
                      <m:f>
                        <m:fPr>
                          <m:ctrlPr>
                            <a:rPr lang="fr-FR" sz="3200" b="0" i="1" smtClean="0">
                              <a:latin typeface="Cambria Math" panose="02040503050406030204" pitchFamily="18" charset="0"/>
                            </a:rPr>
                          </m:ctrlPr>
                        </m:fPr>
                        <m:num>
                          <m:r>
                            <a:rPr lang="fr-FR" sz="3200" b="0" i="1" smtClean="0">
                              <a:latin typeface="Cambria Math" panose="02040503050406030204" pitchFamily="18" charset="0"/>
                            </a:rPr>
                            <m:t>𝑀𝑎𝑟𝑔𝑒</m:t>
                          </m:r>
                          <m:r>
                            <a:rPr lang="fr-FR" sz="3200" b="0" i="1" smtClean="0">
                              <a:latin typeface="Cambria Math" panose="02040503050406030204" pitchFamily="18" charset="0"/>
                            </a:rPr>
                            <m:t> </m:t>
                          </m:r>
                          <m:r>
                            <a:rPr lang="fr-FR" sz="3200" b="0" i="1" smtClean="0">
                              <a:latin typeface="Cambria Math" panose="02040503050406030204" pitchFamily="18" charset="0"/>
                            </a:rPr>
                            <m:t>𝑑𝑒</m:t>
                          </m:r>
                          <m:r>
                            <a:rPr lang="fr-FR" sz="3200" b="0" i="1" smtClean="0">
                              <a:latin typeface="Cambria Math" panose="02040503050406030204" pitchFamily="18" charset="0"/>
                            </a:rPr>
                            <m:t> </m:t>
                          </m:r>
                          <m:r>
                            <a:rPr lang="fr-FR" sz="3200" b="0" i="1" smtClean="0">
                              <a:latin typeface="Cambria Math" panose="02040503050406030204" pitchFamily="18" charset="0"/>
                            </a:rPr>
                            <m:t>𝑠</m:t>
                          </m:r>
                          <m:r>
                            <a:rPr lang="fr-FR" sz="3200" b="0" i="1" smtClean="0">
                              <a:latin typeface="Cambria Math" panose="02040503050406030204" pitchFamily="18" charset="0"/>
                            </a:rPr>
                            <m:t>é</m:t>
                          </m:r>
                          <m:r>
                            <a:rPr lang="fr-FR" sz="3200" b="0" i="1" smtClean="0">
                              <a:latin typeface="Cambria Math" panose="02040503050406030204" pitchFamily="18" charset="0"/>
                            </a:rPr>
                            <m:t>𝑐𝑢𝑟𝑖𝑡</m:t>
                          </m:r>
                          <m:r>
                            <a:rPr lang="fr-FR" sz="3200" b="0" i="1" smtClean="0">
                              <a:latin typeface="Cambria Math" panose="02040503050406030204" pitchFamily="18" charset="0"/>
                            </a:rPr>
                            <m:t>é</m:t>
                          </m:r>
                        </m:num>
                        <m:den>
                          <m:r>
                            <a:rPr lang="fr-FR" sz="3200" b="0" i="1" smtClean="0">
                              <a:latin typeface="Cambria Math" panose="02040503050406030204" pitchFamily="18" charset="0"/>
                            </a:rPr>
                            <m:t>𝐶𝐴</m:t>
                          </m:r>
                          <m:r>
                            <a:rPr lang="fr-FR" sz="3200" b="0" i="1" smtClean="0">
                              <a:latin typeface="Cambria Math" panose="02040503050406030204" pitchFamily="18" charset="0"/>
                            </a:rPr>
                            <m:t> </m:t>
                          </m:r>
                          <m:r>
                            <a:rPr lang="fr-FR" sz="3200" b="0" i="1" smtClean="0">
                              <a:latin typeface="Cambria Math" panose="02040503050406030204" pitchFamily="18" charset="0"/>
                            </a:rPr>
                            <m:t>𝑎𝑛𝑛𝑢𝑒𝑙</m:t>
                          </m:r>
                        </m:den>
                      </m:f>
                      <m:r>
                        <a:rPr lang="fr-FR" sz="3200" b="0" i="1" smtClean="0">
                          <a:latin typeface="Cambria Math" panose="02040503050406030204" pitchFamily="18" charset="0"/>
                        </a:rPr>
                        <m:t> </m:t>
                      </m:r>
                      <m:r>
                        <a:rPr lang="fr-FR" sz="3200" b="0" i="1" smtClean="0">
                          <a:latin typeface="Cambria Math" panose="02040503050406030204" pitchFamily="18" charset="0"/>
                          <a:ea typeface="Cambria Math" panose="02040503050406030204" pitchFamily="18" charset="0"/>
                        </a:rPr>
                        <m:t>×100</m:t>
                      </m:r>
                    </m:oMath>
                  </m:oMathPara>
                </a14:m>
                <a:endParaRPr lang="fr-FR" sz="3200" dirty="0"/>
              </a:p>
            </p:txBody>
          </p:sp>
        </mc:Choice>
        <mc:Fallback xmlns="">
          <p:sp>
            <p:nvSpPr>
              <p:cNvPr id="2" name="ZoneTexte 1"/>
              <p:cNvSpPr txBox="1">
                <a:spLocks noRot="1" noChangeAspect="1" noMove="1" noResize="1" noEditPoints="1" noAdjustHandles="1" noChangeArrowheads="1" noChangeShapeType="1" noTextEdit="1"/>
              </p:cNvSpPr>
              <p:nvPr/>
            </p:nvSpPr>
            <p:spPr>
              <a:xfrm>
                <a:off x="2002574" y="3780753"/>
                <a:ext cx="8626657" cy="937372"/>
              </a:xfrm>
              <a:prstGeom prst="rect">
                <a:avLst/>
              </a:prstGeom>
              <a:blipFill rotWithShape="0">
                <a:blip r:embed="rId2"/>
                <a:stretch>
                  <a:fillRect/>
                </a:stretch>
              </a:blipFill>
              <a:ln w="38100">
                <a:solidFill>
                  <a:schemeClr val="accent2"/>
                </a:solidFill>
              </a:ln>
            </p:spPr>
            <p:txBody>
              <a:bodyPr/>
              <a:lstStyle/>
              <a:p>
                <a:r>
                  <a:rPr lang="fr-FR">
                    <a:noFill/>
                  </a:rPr>
                  <a:t> </a:t>
                </a:r>
              </a:p>
            </p:txBody>
          </p:sp>
        </mc:Fallback>
      </mc:AlternateContent>
    </p:spTree>
    <p:extLst>
      <p:ext uri="{BB962C8B-B14F-4D97-AF65-F5344CB8AC3E}">
        <p14:creationId xmlns:p14="http://schemas.microsoft.com/office/powerpoint/2010/main" val="1882391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877AEB-A603-1A4D-BE6A-7BF9CB3BBC5A}"/>
              </a:ext>
            </a:extLst>
          </p:cNvPr>
          <p:cNvSpPr>
            <a:spLocks noGrp="1"/>
          </p:cNvSpPr>
          <p:nvPr>
            <p:ph type="title"/>
          </p:nvPr>
        </p:nvSpPr>
        <p:spPr>
          <a:xfrm>
            <a:off x="457200" y="307976"/>
            <a:ext cx="10515600" cy="510172"/>
          </a:xfrm>
        </p:spPr>
        <p:txBody>
          <a:bodyPr>
            <a:normAutofit fontScale="90000"/>
          </a:bodyPr>
          <a:lstStyle/>
          <a:p>
            <a:r>
              <a:rPr lang="fr-FR" u="sng" dirty="0">
                <a:solidFill>
                  <a:schemeClr val="accent2">
                    <a:lumMod val="75000"/>
                  </a:schemeClr>
                </a:solidFill>
                <a:latin typeface="Baskerville" panose="02020502070401020303" pitchFamily="18" charset="0"/>
                <a:ea typeface="Baskerville" panose="02020502070401020303" pitchFamily="18" charset="0"/>
              </a:rPr>
              <a:t>Levier opérationnel:</a:t>
            </a:r>
          </a:p>
        </p:txBody>
      </p:sp>
      <p:sp>
        <p:nvSpPr>
          <p:cNvPr id="3" name="Espace réservé du contenu 2">
            <a:extLst>
              <a:ext uri="{FF2B5EF4-FFF2-40B4-BE49-F238E27FC236}">
                <a16:creationId xmlns:a16="http://schemas.microsoft.com/office/drawing/2014/main" id="{D9FD8CDF-FFD5-9744-9EAD-4DF373982CEF}"/>
              </a:ext>
            </a:extLst>
          </p:cNvPr>
          <p:cNvSpPr>
            <a:spLocks noGrp="1"/>
          </p:cNvSpPr>
          <p:nvPr>
            <p:ph idx="1"/>
          </p:nvPr>
        </p:nvSpPr>
        <p:spPr>
          <a:xfrm>
            <a:off x="838200" y="880191"/>
            <a:ext cx="10515600" cy="3210546"/>
          </a:xfrm>
        </p:spPr>
        <p:txBody>
          <a:bodyPr>
            <a:normAutofit lnSpcReduction="10000"/>
          </a:bodyPr>
          <a:lstStyle/>
          <a:p>
            <a:pPr marL="0" indent="0">
              <a:lnSpc>
                <a:spcPct val="150000"/>
              </a:lnSpc>
              <a:spcBef>
                <a:spcPts val="0"/>
              </a:spcBef>
              <a:buNone/>
            </a:pPr>
            <a:r>
              <a:rPr lang="fr-FR" dirty="0">
                <a:latin typeface="Baskerville" panose="02020502070401020303"/>
              </a:rPr>
              <a:t>Le levier opérationnel permet de rapporter l’accroissement du résultat à celui du chiffre d’affaires. Il permet de déterminer le pourcentage de hausse de résultat qu’engendre une hausse de chiffre d’affaires.</a:t>
            </a:r>
          </a:p>
          <a:p>
            <a:pPr marL="0" indent="0">
              <a:lnSpc>
                <a:spcPct val="150000"/>
              </a:lnSpc>
              <a:spcBef>
                <a:spcPts val="0"/>
              </a:spcBef>
              <a:buNone/>
            </a:pPr>
            <a:r>
              <a:rPr lang="fr-FR" dirty="0">
                <a:latin typeface="Baskerville" panose="02020502070401020303"/>
              </a:rPr>
              <a:t>Il est un des indicateurs du risque d’exploitation avec le seuil de rentabilité et l’indice de sécurité.</a:t>
            </a:r>
            <a:endParaRPr lang="fr-MA" dirty="0">
              <a:latin typeface="Baskerville" panose="02020502070401020303"/>
              <a:ea typeface="Baskerville" panose="02020502070401020303" pitchFamily="18" charset="0"/>
            </a:endParaRPr>
          </a:p>
        </p:txBody>
      </p:sp>
      <p:pic>
        <p:nvPicPr>
          <p:cNvPr id="2050" name="Picture 2" descr="https://i2.wp.com/sciencesdegestion.fr/wp-content/uploads/levier_operationnel-300x255.jpg?resize=300%2C255"/>
          <p:cNvPicPr>
            <a:picLocks noChangeAspect="1" noChangeArrowheads="1"/>
          </p:cNvPicPr>
          <p:nvPr/>
        </p:nvPicPr>
        <p:blipFill rotWithShape="1">
          <a:blip r:embed="rId2">
            <a:duotone>
              <a:schemeClr val="accent2">
                <a:shade val="45000"/>
                <a:satMod val="135000"/>
              </a:schemeClr>
              <a:prstClr val="white"/>
            </a:duotone>
            <a:extLst>
              <a:ext uri="{28A0092B-C50C-407E-A947-70E740481C1C}">
                <a14:useLocalDpi xmlns:a14="http://schemas.microsoft.com/office/drawing/2010/main" val="0"/>
              </a:ext>
            </a:extLst>
          </a:blip>
          <a:srcRect b="5262"/>
          <a:stretch/>
        </p:blipFill>
        <p:spPr bwMode="auto">
          <a:xfrm>
            <a:off x="4536141" y="3724481"/>
            <a:ext cx="3119717" cy="2512239"/>
          </a:xfrm>
          <a:prstGeom prst="rect">
            <a:avLst/>
          </a:prstGeom>
          <a:noFill/>
          <a:ln w="38100">
            <a:solidFill>
              <a:schemeClr val="accent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037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E63112-2FC0-AF43-A843-BB003F181650}"/>
              </a:ext>
            </a:extLst>
          </p:cNvPr>
          <p:cNvSpPr>
            <a:spLocks noGrp="1"/>
          </p:cNvSpPr>
          <p:nvPr>
            <p:ph type="title"/>
          </p:nvPr>
        </p:nvSpPr>
        <p:spPr/>
        <p:txBody>
          <a:bodyPr>
            <a:normAutofit/>
          </a:bodyPr>
          <a:lstStyle/>
          <a:p>
            <a:r>
              <a:rPr lang="fr-FR" sz="6000" b="1" u="sng" dirty="0">
                <a:solidFill>
                  <a:schemeClr val="accent1">
                    <a:lumMod val="75000"/>
                  </a:schemeClr>
                </a:solidFill>
                <a:latin typeface="Bell MT" panose="02020503060305020303" pitchFamily="18" charset="77"/>
              </a:rPr>
              <a:t>Plan:</a:t>
            </a:r>
          </a:p>
        </p:txBody>
      </p:sp>
      <p:graphicFrame>
        <p:nvGraphicFramePr>
          <p:cNvPr id="5" name="Espace réservé du contenu 4">
            <a:extLst>
              <a:ext uri="{FF2B5EF4-FFF2-40B4-BE49-F238E27FC236}">
                <a16:creationId xmlns:a16="http://schemas.microsoft.com/office/drawing/2014/main" id="{68F18417-BE65-A448-92C9-CBFFCB56E170}"/>
              </a:ext>
            </a:extLst>
          </p:cNvPr>
          <p:cNvGraphicFramePr>
            <a:graphicFrameLocks noGrp="1"/>
          </p:cNvGraphicFramePr>
          <p:nvPr>
            <p:ph idx="1"/>
            <p:extLst>
              <p:ext uri="{D42A27DB-BD31-4B8C-83A1-F6EECF244321}">
                <p14:modId xmlns:p14="http://schemas.microsoft.com/office/powerpoint/2010/main" val="3843769178"/>
              </p:ext>
            </p:extLst>
          </p:nvPr>
        </p:nvGraphicFramePr>
        <p:xfrm>
          <a:off x="1123950" y="1825625"/>
          <a:ext cx="107061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483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p:tgtEl>
                                          <p:spTgt spid="5"/>
                                        </p:tgtEl>
                                        <p:attrNameLst>
                                          <p:attrName>ppt_y</p:attrName>
                                        </p:attrNameLst>
                                      </p:cBhvr>
                                      <p:tavLst>
                                        <p:tav tm="0">
                                          <p:val>
                                            <p:strVal val="#ppt_y+#ppt_h*1.125000"/>
                                          </p:val>
                                        </p:tav>
                                        <p:tav tm="100000">
                                          <p:val>
                                            <p:strVal val="#ppt_y"/>
                                          </p:val>
                                        </p:tav>
                                      </p:tavLst>
                                    </p:anim>
                                    <p:animEffect transition="in" filter="wipe(up)">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A0C63F1A-A6D2-A649-B066-38A771F5BA19}"/>
              </a:ext>
            </a:extLst>
          </p:cNvPr>
          <p:cNvSpPr txBox="1"/>
          <p:nvPr/>
        </p:nvSpPr>
        <p:spPr>
          <a:xfrm>
            <a:off x="3668866" y="894818"/>
            <a:ext cx="4909060" cy="523220"/>
          </a:xfrm>
          <a:prstGeom prst="rect">
            <a:avLst/>
          </a:prstGeom>
          <a:noFill/>
        </p:spPr>
        <p:txBody>
          <a:bodyPr wrap="square" rtlCol="0" anchor="ctr" anchorCtr="0">
            <a:spAutoFit/>
          </a:bodyPr>
          <a:lstStyle/>
          <a:p>
            <a:r>
              <a:rPr lang="fr-MA" sz="2800" dirty="0">
                <a:latin typeface="Baskerville" panose="02020502070401020303" pitchFamily="18" charset="0"/>
                <a:ea typeface="Baskerville" panose="02020502070401020303" pitchFamily="18" charset="0"/>
              </a:rPr>
              <a:t>Le</a:t>
            </a:r>
            <a:r>
              <a:rPr lang="fr-MA" sz="2800" dirty="0">
                <a:solidFill>
                  <a:schemeClr val="accent1">
                    <a:lumMod val="50000"/>
                  </a:schemeClr>
                </a:solidFill>
                <a:latin typeface="Baskerville" panose="02020502070401020303" pitchFamily="18" charset="0"/>
                <a:ea typeface="Baskerville" panose="02020502070401020303" pitchFamily="18" charset="0"/>
              </a:rPr>
              <a:t> levier opérationnel </a:t>
            </a:r>
            <a:r>
              <a:rPr lang="fr-MA" sz="2800" dirty="0">
                <a:latin typeface="Baskerville" panose="02020502070401020303" pitchFamily="18" charset="0"/>
                <a:ea typeface="Baskerville" panose="02020502070401020303" pitchFamily="18" charset="0"/>
              </a:rPr>
              <a:t>se calcule par:</a:t>
            </a:r>
          </a:p>
        </p:txBody>
      </p:sp>
      <mc:AlternateContent xmlns:mc="http://schemas.openxmlformats.org/markup-compatibility/2006" xmlns:a14="http://schemas.microsoft.com/office/drawing/2010/main">
        <mc:Choice Requires="a14">
          <p:sp>
            <p:nvSpPr>
              <p:cNvPr id="4" name="ZoneTexte 3"/>
              <p:cNvSpPr txBox="1"/>
              <p:nvPr/>
            </p:nvSpPr>
            <p:spPr>
              <a:xfrm>
                <a:off x="561460" y="1759500"/>
                <a:ext cx="11123872" cy="4480073"/>
              </a:xfrm>
              <a:prstGeom prst="rect">
                <a:avLst/>
              </a:prstGeom>
              <a:ln w="38100">
                <a:solidFill>
                  <a:schemeClr val="accent2"/>
                </a:solidFill>
              </a:ln>
            </p:spPr>
            <p:style>
              <a:lnRef idx="2">
                <a:schemeClr val="dk1"/>
              </a:lnRef>
              <a:fillRef idx="1">
                <a:schemeClr val="lt1"/>
              </a:fillRef>
              <a:effectRef idx="0">
                <a:schemeClr val="dk1"/>
              </a:effectRef>
              <a:fontRef idx="minor">
                <a:schemeClr val="dk1"/>
              </a:fontRef>
            </p:style>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fr-FR" sz="2800" b="0" i="1" smtClean="0">
                          <a:latin typeface="Cambria Math" panose="02040503050406030204" pitchFamily="18" charset="0"/>
                        </a:rPr>
                        <m:t>𝐿𝑂</m:t>
                      </m:r>
                      <m:r>
                        <a:rPr lang="fr-FR" sz="2800" b="0" i="1" smtClean="0">
                          <a:latin typeface="Cambria Math" panose="02040503050406030204" pitchFamily="18" charset="0"/>
                        </a:rPr>
                        <m:t>=</m:t>
                      </m:r>
                      <m:f>
                        <m:fPr>
                          <m:ctrlPr>
                            <a:rPr lang="fr-FR" sz="2800" b="0" i="1" smtClean="0">
                              <a:latin typeface="Cambria Math" panose="02040503050406030204" pitchFamily="18" charset="0"/>
                            </a:rPr>
                          </m:ctrlPr>
                        </m:fPr>
                        <m:num>
                          <m:f>
                            <m:fPr>
                              <m:ctrlPr>
                                <a:rPr lang="fr-FR" sz="2800" b="0" i="1" smtClean="0">
                                  <a:latin typeface="Cambria Math" panose="02040503050406030204" pitchFamily="18" charset="0"/>
                                </a:rPr>
                              </m:ctrlPr>
                            </m:fPr>
                            <m:num>
                              <m:r>
                                <a:rPr lang="fr-FR" sz="2800" b="0" i="1" smtClean="0">
                                  <a:latin typeface="Cambria Math" panose="02040503050406030204" pitchFamily="18" charset="0"/>
                                  <a:ea typeface="Cambria Math" panose="02040503050406030204" pitchFamily="18" charset="0"/>
                                </a:rPr>
                                <m:t>∆</m:t>
                              </m:r>
                              <m:r>
                                <a:rPr lang="fr-FR" sz="2800" b="0" i="1" smtClean="0">
                                  <a:latin typeface="Cambria Math" panose="02040503050406030204" pitchFamily="18" charset="0"/>
                                  <a:ea typeface="Cambria Math" panose="02040503050406030204" pitchFamily="18" charset="0"/>
                                </a:rPr>
                                <m:t>𝑅</m:t>
                              </m:r>
                            </m:num>
                            <m:den>
                              <m:r>
                                <a:rPr lang="fr-FR" sz="2800" b="0" i="1" smtClean="0">
                                  <a:latin typeface="Cambria Math" panose="02040503050406030204" pitchFamily="18" charset="0"/>
                                </a:rPr>
                                <m:t>𝑅</m:t>
                              </m:r>
                            </m:den>
                          </m:f>
                        </m:num>
                        <m:den>
                          <m:f>
                            <m:fPr>
                              <m:ctrlPr>
                                <a:rPr lang="fr-FR" sz="2800" b="0" i="1" smtClean="0">
                                  <a:latin typeface="Cambria Math" panose="02040503050406030204" pitchFamily="18" charset="0"/>
                                </a:rPr>
                              </m:ctrlPr>
                            </m:fPr>
                            <m:num>
                              <m:r>
                                <a:rPr lang="fr-FR" sz="2800" b="0" i="1" smtClean="0">
                                  <a:latin typeface="Cambria Math" panose="02040503050406030204" pitchFamily="18" charset="0"/>
                                  <a:ea typeface="Cambria Math" panose="02040503050406030204" pitchFamily="18" charset="0"/>
                                </a:rPr>
                                <m:t>∆</m:t>
                              </m:r>
                              <m:r>
                                <a:rPr lang="fr-FR" sz="2800" b="0" i="1" smtClean="0">
                                  <a:latin typeface="Cambria Math" panose="02040503050406030204" pitchFamily="18" charset="0"/>
                                  <a:ea typeface="Cambria Math" panose="02040503050406030204" pitchFamily="18" charset="0"/>
                                </a:rPr>
                                <m:t>𝐶𝐴</m:t>
                              </m:r>
                            </m:num>
                            <m:den>
                              <m:r>
                                <a:rPr lang="fr-FR" sz="2800" b="0" i="1" smtClean="0">
                                  <a:latin typeface="Cambria Math" panose="02040503050406030204" pitchFamily="18" charset="0"/>
                                </a:rPr>
                                <m:t>𝐶𝐴</m:t>
                              </m:r>
                            </m:den>
                          </m:f>
                        </m:den>
                      </m:f>
                      <m:r>
                        <a:rPr lang="fr-FR" sz="2800" b="0" i="1" smtClean="0">
                          <a:latin typeface="Cambria Math" panose="02040503050406030204" pitchFamily="18" charset="0"/>
                        </a:rPr>
                        <m:t>=</m:t>
                      </m:r>
                      <m:f>
                        <m:fPr>
                          <m:ctrlPr>
                            <a:rPr lang="fr-FR" sz="2800" b="0" i="1" smtClean="0">
                              <a:latin typeface="Cambria Math" panose="02040503050406030204" pitchFamily="18" charset="0"/>
                            </a:rPr>
                          </m:ctrlPr>
                        </m:fPr>
                        <m:num>
                          <m:sSub>
                            <m:sSubPr>
                              <m:ctrlPr>
                                <a:rPr lang="fr-FR" sz="2800" b="0" i="1" smtClean="0">
                                  <a:latin typeface="Cambria Math" panose="02040503050406030204" pitchFamily="18" charset="0"/>
                                </a:rPr>
                              </m:ctrlPr>
                            </m:sSubPr>
                            <m:e>
                              <m:r>
                                <a:rPr lang="fr-FR" sz="2800" b="0" i="1" smtClean="0">
                                  <a:latin typeface="Cambria Math" panose="02040503050406030204" pitchFamily="18" charset="0"/>
                                </a:rPr>
                                <m:t>𝑅</m:t>
                              </m:r>
                            </m:e>
                            <m:sub>
                              <m:r>
                                <a:rPr lang="fr-FR" sz="2800" b="0" i="1" smtClean="0">
                                  <a:latin typeface="Cambria Math" panose="02040503050406030204" pitchFamily="18" charset="0"/>
                                </a:rPr>
                                <m:t>𝑃</m:t>
                              </m:r>
                            </m:sub>
                          </m:sSub>
                          <m:r>
                            <a:rPr lang="fr-FR" sz="2800" b="0" i="1" smtClean="0">
                              <a:latin typeface="Cambria Math" panose="02040503050406030204" pitchFamily="18" charset="0"/>
                            </a:rPr>
                            <m:t>−</m:t>
                          </m:r>
                          <m:r>
                            <a:rPr lang="fr-FR" sz="2800" b="0" i="1" smtClean="0">
                              <a:latin typeface="Cambria Math" panose="02040503050406030204" pitchFamily="18" charset="0"/>
                            </a:rPr>
                            <m:t>𝑅</m:t>
                          </m:r>
                        </m:num>
                        <m:den>
                          <m:sSub>
                            <m:sSubPr>
                              <m:ctrlPr>
                                <a:rPr lang="fr-FR" sz="2800" b="0" i="1" smtClean="0">
                                  <a:latin typeface="Cambria Math" panose="02040503050406030204" pitchFamily="18" charset="0"/>
                                </a:rPr>
                              </m:ctrlPr>
                            </m:sSubPr>
                            <m:e>
                              <m:r>
                                <a:rPr lang="fr-FR" sz="2800" b="0" i="1" smtClean="0">
                                  <a:latin typeface="Cambria Math" panose="02040503050406030204" pitchFamily="18" charset="0"/>
                                </a:rPr>
                                <m:t>𝐶𝐴</m:t>
                              </m:r>
                            </m:e>
                            <m:sub>
                              <m:r>
                                <a:rPr lang="fr-FR" sz="2800" b="0" i="1" smtClean="0">
                                  <a:latin typeface="Cambria Math" panose="02040503050406030204" pitchFamily="18" charset="0"/>
                                </a:rPr>
                                <m:t>𝑃</m:t>
                              </m:r>
                            </m:sub>
                          </m:sSub>
                          <m:r>
                            <a:rPr lang="fr-FR" sz="2800" b="0" i="1" smtClean="0">
                              <a:latin typeface="Cambria Math" panose="02040503050406030204" pitchFamily="18" charset="0"/>
                            </a:rPr>
                            <m:t>−</m:t>
                          </m:r>
                          <m:r>
                            <a:rPr lang="fr-FR" sz="2800" b="0" i="1" smtClean="0">
                              <a:latin typeface="Cambria Math" panose="02040503050406030204" pitchFamily="18" charset="0"/>
                            </a:rPr>
                            <m:t>𝐶𝐴</m:t>
                          </m:r>
                        </m:den>
                      </m:f>
                      <m:r>
                        <a:rPr lang="fr-FR" sz="2800" b="0" i="1" smtClean="0">
                          <a:latin typeface="Cambria Math" panose="02040503050406030204" pitchFamily="18" charset="0"/>
                          <a:ea typeface="Cambria Math" panose="02040503050406030204" pitchFamily="18" charset="0"/>
                        </a:rPr>
                        <m:t>×</m:t>
                      </m:r>
                      <m:f>
                        <m:fPr>
                          <m:ctrlPr>
                            <a:rPr lang="fr-FR" sz="2800" b="0" i="1" smtClean="0">
                              <a:latin typeface="Cambria Math" panose="02040503050406030204" pitchFamily="18" charset="0"/>
                              <a:ea typeface="Cambria Math" panose="02040503050406030204" pitchFamily="18" charset="0"/>
                            </a:rPr>
                          </m:ctrlPr>
                        </m:fPr>
                        <m:num>
                          <m:r>
                            <a:rPr lang="fr-FR" sz="2800" b="0" i="1" smtClean="0">
                              <a:latin typeface="Cambria Math" panose="02040503050406030204" pitchFamily="18" charset="0"/>
                              <a:ea typeface="Cambria Math" panose="02040503050406030204" pitchFamily="18" charset="0"/>
                            </a:rPr>
                            <m:t>𝐶𝐴</m:t>
                          </m:r>
                        </m:num>
                        <m:den>
                          <m:r>
                            <a:rPr lang="fr-FR" sz="2800" b="0" i="1" smtClean="0">
                              <a:latin typeface="Cambria Math" panose="02040503050406030204" pitchFamily="18" charset="0"/>
                              <a:ea typeface="Cambria Math" panose="02040503050406030204" pitchFamily="18" charset="0"/>
                            </a:rPr>
                            <m:t>𝑅</m:t>
                          </m:r>
                        </m:den>
                      </m:f>
                    </m:oMath>
                  </m:oMathPara>
                </a14:m>
                <a:endParaRPr lang="fr-FR" sz="2800" dirty="0"/>
              </a:p>
              <a:p>
                <a:endParaRPr lang="fr-FR" sz="2800" dirty="0"/>
              </a:p>
              <a:p>
                <a:pPr/>
                <a14:m>
                  <m:oMathPara xmlns:m="http://schemas.openxmlformats.org/officeDocument/2006/math">
                    <m:oMathParaPr>
                      <m:jc m:val="centerGroup"/>
                    </m:oMathParaPr>
                    <m:oMath xmlns:m="http://schemas.openxmlformats.org/officeDocument/2006/math">
                      <m:r>
                        <a:rPr lang="fr-FR" sz="2800" b="0" i="1" smtClean="0">
                          <a:latin typeface="Cambria Math" panose="02040503050406030204" pitchFamily="18" charset="0"/>
                        </a:rPr>
                        <m:t>𝐿𝑂</m:t>
                      </m:r>
                      <m:r>
                        <a:rPr lang="fr-FR" sz="2800" b="0" i="1" smtClean="0">
                          <a:latin typeface="Cambria Math" panose="02040503050406030204" pitchFamily="18" charset="0"/>
                        </a:rPr>
                        <m:t>=</m:t>
                      </m:r>
                      <m:r>
                        <a:rPr lang="fr-FR" sz="2800" b="0" i="1" smtClean="0">
                          <a:latin typeface="Cambria Math" panose="02040503050406030204" pitchFamily="18" charset="0"/>
                        </a:rPr>
                        <m:t>𝑇𝑀𝐶𝑉</m:t>
                      </m:r>
                      <m:r>
                        <a:rPr lang="fr-FR" sz="2800" b="0" i="1" smtClean="0">
                          <a:latin typeface="Cambria Math" panose="02040503050406030204" pitchFamily="18" charset="0"/>
                          <a:ea typeface="Cambria Math" panose="02040503050406030204" pitchFamily="18" charset="0"/>
                        </a:rPr>
                        <m:t>×</m:t>
                      </m:r>
                      <m:f>
                        <m:fPr>
                          <m:ctrlPr>
                            <a:rPr lang="fr-FR" sz="2800" b="0" i="1" smtClean="0">
                              <a:latin typeface="Cambria Math" panose="02040503050406030204" pitchFamily="18" charset="0"/>
                              <a:ea typeface="Cambria Math" panose="02040503050406030204" pitchFamily="18" charset="0"/>
                            </a:rPr>
                          </m:ctrlPr>
                        </m:fPr>
                        <m:num>
                          <m:r>
                            <a:rPr lang="fr-FR" sz="2800" b="0" i="1" smtClean="0">
                              <a:latin typeface="Cambria Math" panose="02040503050406030204" pitchFamily="18" charset="0"/>
                              <a:ea typeface="Cambria Math" panose="02040503050406030204" pitchFamily="18" charset="0"/>
                            </a:rPr>
                            <m:t>𝐶𝐴</m:t>
                          </m:r>
                        </m:num>
                        <m:den>
                          <m:r>
                            <a:rPr lang="fr-FR" sz="2800" b="0" i="1" smtClean="0">
                              <a:latin typeface="Cambria Math" panose="02040503050406030204" pitchFamily="18" charset="0"/>
                              <a:ea typeface="Cambria Math" panose="02040503050406030204" pitchFamily="18" charset="0"/>
                            </a:rPr>
                            <m:t>𝑅</m:t>
                          </m:r>
                        </m:den>
                      </m:f>
                      <m:r>
                        <a:rPr lang="fr-FR" sz="2800" b="0" i="1" smtClean="0">
                          <a:latin typeface="Cambria Math" panose="02040503050406030204" pitchFamily="18" charset="0"/>
                          <a:ea typeface="Cambria Math" panose="02040503050406030204" pitchFamily="18" charset="0"/>
                        </a:rPr>
                        <m:t>     </m:t>
                      </m:r>
                      <m:r>
                        <a:rPr lang="fr-FR" sz="2800" b="0" i="1" smtClean="0">
                          <a:latin typeface="Cambria Math" panose="02040503050406030204" pitchFamily="18" charset="0"/>
                          <a:ea typeface="Cambria Math" panose="02040503050406030204" pitchFamily="18" charset="0"/>
                        </a:rPr>
                        <m:t>𝑎𝑣𝑒𝑐</m:t>
                      </m:r>
                      <m:r>
                        <a:rPr lang="fr-FR" sz="2800" b="0" i="1" smtClean="0">
                          <a:latin typeface="Cambria Math" panose="02040503050406030204" pitchFamily="18" charset="0"/>
                          <a:ea typeface="Cambria Math" panose="02040503050406030204" pitchFamily="18" charset="0"/>
                        </a:rPr>
                        <m:t> :   </m:t>
                      </m:r>
                      <m:d>
                        <m:dPr>
                          <m:begChr m:val="{"/>
                          <m:endChr m:val=""/>
                          <m:ctrlPr>
                            <a:rPr lang="fr-FR" sz="2800" b="0" i="1" smtClean="0">
                              <a:latin typeface="Cambria Math" panose="02040503050406030204" pitchFamily="18" charset="0"/>
                              <a:ea typeface="Cambria Math" panose="02040503050406030204" pitchFamily="18" charset="0"/>
                            </a:rPr>
                          </m:ctrlPr>
                        </m:dPr>
                        <m:e>
                          <m:eqArr>
                            <m:eqArrPr>
                              <m:ctrlPr>
                                <a:rPr lang="fr-FR" sz="2800" b="0" i="1" smtClean="0">
                                  <a:latin typeface="Cambria Math" panose="02040503050406030204" pitchFamily="18" charset="0"/>
                                  <a:ea typeface="Cambria Math" panose="02040503050406030204" pitchFamily="18" charset="0"/>
                                </a:rPr>
                              </m:ctrlPr>
                            </m:eqArrPr>
                            <m:e>
                              <m:r>
                                <a:rPr lang="fr-FR" sz="2800" b="0" i="1" smtClean="0">
                                  <a:latin typeface="Cambria Math" panose="02040503050406030204" pitchFamily="18" charset="0"/>
                                  <a:ea typeface="Cambria Math" panose="02040503050406030204" pitchFamily="18" charset="0"/>
                                </a:rPr>
                                <m:t>𝑅</m:t>
                              </m:r>
                              <m:r>
                                <a:rPr lang="fr-FR" sz="2800" b="0" i="1" smtClean="0">
                                  <a:latin typeface="Cambria Math" panose="02040503050406030204" pitchFamily="18" charset="0"/>
                                  <a:ea typeface="Cambria Math" panose="02040503050406030204" pitchFamily="18" charset="0"/>
                                </a:rPr>
                                <m:t> : </m:t>
                              </m:r>
                              <m:r>
                                <a:rPr lang="fr-FR" sz="2800" b="0" i="1" smtClean="0">
                                  <a:latin typeface="Cambria Math" panose="02040503050406030204" pitchFamily="18" charset="0"/>
                                  <a:ea typeface="Cambria Math" panose="02040503050406030204" pitchFamily="18" charset="0"/>
                                </a:rPr>
                                <m:t>𝑅</m:t>
                              </m:r>
                              <m:r>
                                <a:rPr lang="fr-FR" sz="2800" b="0" i="1" smtClean="0">
                                  <a:latin typeface="Cambria Math" panose="02040503050406030204" pitchFamily="18" charset="0"/>
                                  <a:ea typeface="Cambria Math" panose="02040503050406030204" pitchFamily="18" charset="0"/>
                                </a:rPr>
                                <m:t>é</m:t>
                              </m:r>
                              <m:r>
                                <a:rPr lang="fr-FR" sz="2800" b="0" i="1" smtClean="0">
                                  <a:latin typeface="Cambria Math" panose="02040503050406030204" pitchFamily="18" charset="0"/>
                                  <a:ea typeface="Cambria Math" panose="02040503050406030204" pitchFamily="18" charset="0"/>
                                </a:rPr>
                                <m:t>𝑠𝑢𝑙𝑡𝑎𝑡</m:t>
                              </m:r>
                            </m:e>
                            <m:e>
                              <m:sSub>
                                <m:sSubPr>
                                  <m:ctrlPr>
                                    <a:rPr lang="fr-FR" sz="2800" b="0" i="1" smtClean="0">
                                      <a:latin typeface="Cambria Math" panose="02040503050406030204" pitchFamily="18" charset="0"/>
                                      <a:ea typeface="Cambria Math" panose="02040503050406030204" pitchFamily="18" charset="0"/>
                                    </a:rPr>
                                  </m:ctrlPr>
                                </m:sSubPr>
                                <m:e>
                                  <m:r>
                                    <a:rPr lang="fr-FR" sz="2800" b="0" i="1" smtClean="0">
                                      <a:latin typeface="Cambria Math" panose="02040503050406030204" pitchFamily="18" charset="0"/>
                                      <a:ea typeface="Cambria Math" panose="02040503050406030204" pitchFamily="18" charset="0"/>
                                    </a:rPr>
                                    <m:t>𝑅</m:t>
                                  </m:r>
                                </m:e>
                                <m:sub>
                                  <m:r>
                                    <a:rPr lang="fr-FR" sz="2800" b="0" i="1" smtClean="0">
                                      <a:latin typeface="Cambria Math" panose="02040503050406030204" pitchFamily="18" charset="0"/>
                                      <a:ea typeface="Cambria Math" panose="02040503050406030204" pitchFamily="18" charset="0"/>
                                    </a:rPr>
                                    <m:t>𝑃</m:t>
                                  </m:r>
                                </m:sub>
                              </m:sSub>
                              <m:r>
                                <a:rPr lang="fr-FR" sz="2800" b="0" i="1" smtClean="0">
                                  <a:latin typeface="Cambria Math" panose="02040503050406030204" pitchFamily="18" charset="0"/>
                                  <a:ea typeface="Cambria Math" panose="02040503050406030204" pitchFamily="18" charset="0"/>
                                </a:rPr>
                                <m:t> : </m:t>
                              </m:r>
                              <m:r>
                                <a:rPr lang="fr-FR" sz="2800" b="0" i="1" smtClean="0">
                                  <a:latin typeface="Cambria Math" panose="02040503050406030204" pitchFamily="18" charset="0"/>
                                  <a:ea typeface="Cambria Math" panose="02040503050406030204" pitchFamily="18" charset="0"/>
                                </a:rPr>
                                <m:t>𝑅</m:t>
                              </m:r>
                              <m:r>
                                <a:rPr lang="fr-FR" sz="2800" b="0" i="1" smtClean="0">
                                  <a:latin typeface="Cambria Math" panose="02040503050406030204" pitchFamily="18" charset="0"/>
                                  <a:ea typeface="Cambria Math" panose="02040503050406030204" pitchFamily="18" charset="0"/>
                                </a:rPr>
                                <m:t>é</m:t>
                              </m:r>
                              <m:r>
                                <a:rPr lang="fr-FR" sz="2800" b="0" i="1" smtClean="0">
                                  <a:latin typeface="Cambria Math" panose="02040503050406030204" pitchFamily="18" charset="0"/>
                                  <a:ea typeface="Cambria Math" panose="02040503050406030204" pitchFamily="18" charset="0"/>
                                </a:rPr>
                                <m:t>𝑠𝑢𝑙𝑡𝑎𝑡</m:t>
                              </m:r>
                              <m:r>
                                <a:rPr lang="fr-FR" sz="2800" b="0" i="1" smtClean="0">
                                  <a:latin typeface="Cambria Math" panose="02040503050406030204" pitchFamily="18" charset="0"/>
                                  <a:ea typeface="Cambria Math" panose="02040503050406030204" pitchFamily="18" charset="0"/>
                                </a:rPr>
                                <m:t> </m:t>
                              </m:r>
                              <m:r>
                                <a:rPr lang="fr-FR" sz="2800" b="0" i="1" smtClean="0">
                                  <a:latin typeface="Cambria Math" panose="02040503050406030204" pitchFamily="18" charset="0"/>
                                  <a:ea typeface="Cambria Math" panose="02040503050406030204" pitchFamily="18" charset="0"/>
                                </a:rPr>
                                <m:t>𝑝𝑟</m:t>
                              </m:r>
                              <m:r>
                                <a:rPr lang="fr-FR" sz="2800" b="0" i="1" smtClean="0">
                                  <a:latin typeface="Cambria Math" panose="02040503050406030204" pitchFamily="18" charset="0"/>
                                  <a:ea typeface="Cambria Math" panose="02040503050406030204" pitchFamily="18" charset="0"/>
                                </a:rPr>
                                <m:t>é</m:t>
                              </m:r>
                              <m:r>
                                <a:rPr lang="fr-FR" sz="2800" b="0" i="1" smtClean="0">
                                  <a:latin typeface="Cambria Math" panose="02040503050406030204" pitchFamily="18" charset="0"/>
                                  <a:ea typeface="Cambria Math" panose="02040503050406030204" pitchFamily="18" charset="0"/>
                                </a:rPr>
                                <m:t>𝑣𝑖𝑠𝑖𝑜𝑛𝑛𝑒𝑙</m:t>
                              </m:r>
                            </m:e>
                            <m:e>
                              <m:sSub>
                                <m:sSubPr>
                                  <m:ctrlPr>
                                    <a:rPr lang="fr-FR" sz="2800" b="0" i="1" smtClean="0">
                                      <a:latin typeface="Cambria Math" panose="02040503050406030204" pitchFamily="18" charset="0"/>
                                      <a:ea typeface="Cambria Math" panose="02040503050406030204" pitchFamily="18" charset="0"/>
                                    </a:rPr>
                                  </m:ctrlPr>
                                </m:sSubPr>
                                <m:e>
                                  <m:r>
                                    <a:rPr lang="fr-FR" sz="2800" b="0" i="1" smtClean="0">
                                      <a:latin typeface="Cambria Math" panose="02040503050406030204" pitchFamily="18" charset="0"/>
                                      <a:ea typeface="Cambria Math" panose="02040503050406030204" pitchFamily="18" charset="0"/>
                                    </a:rPr>
                                    <m:t>𝐶𝐴</m:t>
                                  </m:r>
                                </m:e>
                                <m:sub>
                                  <m:r>
                                    <a:rPr lang="fr-FR" sz="2800" b="0" i="1" smtClean="0">
                                      <a:latin typeface="Cambria Math" panose="02040503050406030204" pitchFamily="18" charset="0"/>
                                      <a:ea typeface="Cambria Math" panose="02040503050406030204" pitchFamily="18" charset="0"/>
                                    </a:rPr>
                                    <m:t>𝑃</m:t>
                                  </m:r>
                                  <m:r>
                                    <a:rPr lang="fr-FR" sz="2800" b="0" i="1" smtClean="0">
                                      <a:latin typeface="Cambria Math" panose="02040503050406030204" pitchFamily="18" charset="0"/>
                                      <a:ea typeface="Cambria Math" panose="02040503050406030204" pitchFamily="18" charset="0"/>
                                    </a:rPr>
                                    <m:t> </m:t>
                                  </m:r>
                                </m:sub>
                              </m:sSub>
                              <m:r>
                                <a:rPr lang="fr-FR" sz="2800" b="0" i="1" smtClean="0">
                                  <a:latin typeface="Cambria Math" panose="02040503050406030204" pitchFamily="18" charset="0"/>
                                  <a:ea typeface="Cambria Math" panose="02040503050406030204" pitchFamily="18" charset="0"/>
                                </a:rPr>
                                <m:t>: </m:t>
                              </m:r>
                              <m:r>
                                <a:rPr lang="fr-FR" sz="2800" b="0" i="1" smtClean="0">
                                  <a:latin typeface="Cambria Math" panose="02040503050406030204" pitchFamily="18" charset="0"/>
                                  <a:ea typeface="Cambria Math" panose="02040503050406030204" pitchFamily="18" charset="0"/>
                                </a:rPr>
                                <m:t>𝐶h𝑖𝑓𝑓𝑟𝑒</m:t>
                              </m:r>
                              <m:r>
                                <a:rPr lang="fr-FR" sz="2800" b="0" i="1" smtClean="0">
                                  <a:latin typeface="Cambria Math" panose="02040503050406030204" pitchFamily="18" charset="0"/>
                                  <a:ea typeface="Cambria Math" panose="02040503050406030204" pitchFamily="18" charset="0"/>
                                </a:rPr>
                                <m:t> </m:t>
                              </m:r>
                              <m:sSup>
                                <m:sSupPr>
                                  <m:ctrlPr>
                                    <a:rPr lang="fr-FR" sz="2800" b="0" i="1" smtClean="0">
                                      <a:latin typeface="Cambria Math" panose="02040503050406030204" pitchFamily="18" charset="0"/>
                                      <a:ea typeface="Cambria Math" panose="02040503050406030204" pitchFamily="18" charset="0"/>
                                    </a:rPr>
                                  </m:ctrlPr>
                                </m:sSupPr>
                                <m:e>
                                  <m:r>
                                    <a:rPr lang="fr-FR" sz="2800" b="0" i="1" smtClean="0">
                                      <a:latin typeface="Cambria Math" panose="02040503050406030204" pitchFamily="18" charset="0"/>
                                      <a:ea typeface="Cambria Math" panose="02040503050406030204" pitchFamily="18" charset="0"/>
                                    </a:rPr>
                                    <m:t>𝑑</m:t>
                                  </m:r>
                                </m:e>
                                <m:sup>
                                  <m:r>
                                    <a:rPr lang="fr-FR" sz="2800" b="0" i="1" smtClean="0">
                                      <a:latin typeface="Cambria Math" panose="02040503050406030204" pitchFamily="18" charset="0"/>
                                      <a:ea typeface="Cambria Math" panose="02040503050406030204" pitchFamily="18" charset="0"/>
                                    </a:rPr>
                                    <m:t>′</m:t>
                                  </m:r>
                                </m:sup>
                              </m:sSup>
                              <m:r>
                                <a:rPr lang="fr-FR" sz="2800" b="0" i="1" smtClean="0">
                                  <a:latin typeface="Cambria Math" panose="02040503050406030204" pitchFamily="18" charset="0"/>
                                  <a:ea typeface="Cambria Math" panose="02040503050406030204" pitchFamily="18" charset="0"/>
                                </a:rPr>
                                <m:t>𝑎𝑓𝑓𝑎𝑖𝑟𝑒𝑠</m:t>
                              </m:r>
                              <m:r>
                                <a:rPr lang="fr-FR" sz="2800" b="0" i="1" smtClean="0">
                                  <a:latin typeface="Cambria Math" panose="02040503050406030204" pitchFamily="18" charset="0"/>
                                  <a:ea typeface="Cambria Math" panose="02040503050406030204" pitchFamily="18" charset="0"/>
                                </a:rPr>
                                <m:t> </m:t>
                              </m:r>
                              <m:r>
                                <a:rPr lang="fr-FR" sz="2800" b="0" i="1" smtClean="0">
                                  <a:latin typeface="Cambria Math" panose="02040503050406030204" pitchFamily="18" charset="0"/>
                                  <a:ea typeface="Cambria Math" panose="02040503050406030204" pitchFamily="18" charset="0"/>
                                </a:rPr>
                                <m:t>𝑝𝑟</m:t>
                              </m:r>
                              <m:r>
                                <a:rPr lang="fr-FR" sz="2800" b="0" i="1" smtClean="0">
                                  <a:latin typeface="Cambria Math" panose="02040503050406030204" pitchFamily="18" charset="0"/>
                                  <a:ea typeface="Cambria Math" panose="02040503050406030204" pitchFamily="18" charset="0"/>
                                </a:rPr>
                                <m:t>é</m:t>
                              </m:r>
                              <m:r>
                                <a:rPr lang="fr-FR" sz="2800" b="0" i="1" smtClean="0">
                                  <a:latin typeface="Cambria Math" panose="02040503050406030204" pitchFamily="18" charset="0"/>
                                  <a:ea typeface="Cambria Math" panose="02040503050406030204" pitchFamily="18" charset="0"/>
                                </a:rPr>
                                <m:t>𝑣𝑖𝑠𝑖𝑜𝑛𝑛𝑒𝑙</m:t>
                              </m:r>
                              <m:r>
                                <a:rPr lang="fr-FR" sz="2800" b="0" i="1" smtClean="0">
                                  <a:latin typeface="Cambria Math" panose="02040503050406030204" pitchFamily="18" charset="0"/>
                                  <a:ea typeface="Cambria Math" panose="02040503050406030204" pitchFamily="18" charset="0"/>
                                </a:rPr>
                                <m:t> </m:t>
                              </m:r>
                            </m:e>
                          </m:eqArr>
                        </m:e>
                      </m:d>
                    </m:oMath>
                  </m:oMathPara>
                </a14:m>
                <a:endParaRPr lang="fr-FR" sz="2800" b="0" dirty="0">
                  <a:ea typeface="Cambria Math" panose="02040503050406030204" pitchFamily="18" charset="0"/>
                </a:endParaRPr>
              </a:p>
              <a:p>
                <a:endParaRPr lang="fr-FR" sz="2800" b="0" dirty="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fr-FR" sz="2800" b="0" i="1" smtClean="0">
                          <a:latin typeface="Cambria Math" panose="02040503050406030204" pitchFamily="18" charset="0"/>
                        </a:rPr>
                        <m:t>𝐿𝑂</m:t>
                      </m:r>
                      <m:r>
                        <a:rPr lang="fr-FR" sz="2800" b="0" i="1" smtClean="0">
                          <a:latin typeface="Cambria Math" panose="02040503050406030204" pitchFamily="18" charset="0"/>
                        </a:rPr>
                        <m:t>=</m:t>
                      </m:r>
                      <m:f>
                        <m:fPr>
                          <m:ctrlPr>
                            <a:rPr lang="fr-FR" sz="2800" b="0" i="1" smtClean="0">
                              <a:latin typeface="Cambria Math" panose="02040503050406030204" pitchFamily="18" charset="0"/>
                            </a:rPr>
                          </m:ctrlPr>
                        </m:fPr>
                        <m:num>
                          <m:r>
                            <a:rPr lang="fr-FR" sz="2800" b="0" i="1" smtClean="0">
                              <a:latin typeface="Cambria Math" panose="02040503050406030204" pitchFamily="18" charset="0"/>
                            </a:rPr>
                            <m:t>𝑀𝐶𝑉</m:t>
                          </m:r>
                        </m:num>
                        <m:den>
                          <m:r>
                            <a:rPr lang="fr-FR" sz="2800" b="0" i="1" smtClean="0">
                              <a:latin typeface="Cambria Math" panose="02040503050406030204" pitchFamily="18" charset="0"/>
                            </a:rPr>
                            <m:t>𝑅</m:t>
                          </m:r>
                        </m:den>
                      </m:f>
                    </m:oMath>
                  </m:oMathPara>
                </a14:m>
                <a:endParaRPr lang="fr-FR" sz="2800" dirty="0"/>
              </a:p>
            </p:txBody>
          </p:sp>
        </mc:Choice>
        <mc:Fallback xmlns="">
          <p:sp>
            <p:nvSpPr>
              <p:cNvPr id="4" name="ZoneTexte 3"/>
              <p:cNvSpPr txBox="1">
                <a:spLocks noRot="1" noChangeAspect="1" noMove="1" noResize="1" noEditPoints="1" noAdjustHandles="1" noChangeArrowheads="1" noChangeShapeType="1" noTextEdit="1"/>
              </p:cNvSpPr>
              <p:nvPr/>
            </p:nvSpPr>
            <p:spPr>
              <a:xfrm>
                <a:off x="561460" y="1759500"/>
                <a:ext cx="11123872" cy="4480073"/>
              </a:xfrm>
              <a:prstGeom prst="rect">
                <a:avLst/>
              </a:prstGeom>
              <a:blipFill rotWithShape="0">
                <a:blip r:embed="rId2"/>
                <a:stretch>
                  <a:fillRect/>
                </a:stretch>
              </a:blipFill>
              <a:ln w="38100">
                <a:solidFill>
                  <a:schemeClr val="accent2"/>
                </a:solidFill>
              </a:ln>
            </p:spPr>
            <p:txBody>
              <a:bodyPr/>
              <a:lstStyle/>
              <a:p>
                <a:r>
                  <a:rPr lang="fr-FR">
                    <a:noFill/>
                  </a:rPr>
                  <a:t> </a:t>
                </a:r>
              </a:p>
            </p:txBody>
          </p:sp>
        </mc:Fallback>
      </mc:AlternateContent>
    </p:spTree>
    <p:extLst>
      <p:ext uri="{BB962C8B-B14F-4D97-AF65-F5344CB8AC3E}">
        <p14:creationId xmlns:p14="http://schemas.microsoft.com/office/powerpoint/2010/main" val="2290265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90AC56-5CC4-114E-8A77-E7AC39467A29}"/>
              </a:ext>
            </a:extLst>
          </p:cNvPr>
          <p:cNvSpPr>
            <a:spLocks noGrp="1"/>
          </p:cNvSpPr>
          <p:nvPr>
            <p:ph type="title"/>
          </p:nvPr>
        </p:nvSpPr>
        <p:spPr/>
        <p:txBody>
          <a:bodyPr>
            <a:normAutofit/>
          </a:bodyPr>
          <a:lstStyle/>
          <a:p>
            <a:r>
              <a:rPr lang="fr-FR" sz="4000" u="sng" dirty="0">
                <a:solidFill>
                  <a:schemeClr val="accent2">
                    <a:lumMod val="75000"/>
                  </a:schemeClr>
                </a:solidFill>
                <a:latin typeface="Baskerville" panose="02020502070401020303" pitchFamily="18" charset="0"/>
                <a:ea typeface="Baskerville" panose="02020502070401020303" pitchFamily="18" charset="0"/>
              </a:rPr>
              <a:t>Conclusion:</a:t>
            </a:r>
          </a:p>
        </p:txBody>
      </p:sp>
      <p:sp>
        <p:nvSpPr>
          <p:cNvPr id="3" name="Espace réservé du contenu 2">
            <a:extLst>
              <a:ext uri="{FF2B5EF4-FFF2-40B4-BE49-F238E27FC236}">
                <a16:creationId xmlns:a16="http://schemas.microsoft.com/office/drawing/2014/main" id="{BFB342A6-5E24-2F4E-BF02-68879865205A}"/>
              </a:ext>
            </a:extLst>
          </p:cNvPr>
          <p:cNvSpPr>
            <a:spLocks noGrp="1"/>
          </p:cNvSpPr>
          <p:nvPr>
            <p:ph idx="1"/>
          </p:nvPr>
        </p:nvSpPr>
        <p:spPr>
          <a:xfrm>
            <a:off x="546652" y="1809197"/>
            <a:ext cx="11353800" cy="3425411"/>
          </a:xfrm>
        </p:spPr>
        <p:txBody>
          <a:bodyPr>
            <a:normAutofit/>
          </a:bodyPr>
          <a:lstStyle/>
          <a:p>
            <a:pPr marL="0" indent="0">
              <a:lnSpc>
                <a:spcPct val="200000"/>
              </a:lnSpc>
              <a:spcBef>
                <a:spcPts val="0"/>
              </a:spcBef>
              <a:buNone/>
            </a:pPr>
            <a:r>
              <a:rPr lang="fr-FR" dirty="0">
                <a:latin typeface="Bookman Old Style" panose="02050604050505020204" pitchFamily="18" charset="0"/>
                <a:ea typeface="Baskerville" panose="02020502070401020303" pitchFamily="18" charset="0"/>
              </a:rPr>
              <a:t>En guise de conclusion, </a:t>
            </a:r>
            <a:r>
              <a:rPr lang="fr-MA" dirty="0">
                <a:latin typeface="Bookman Old Style" panose="02050604050505020204" pitchFamily="18" charset="0"/>
                <a:ea typeface="Baskerville" panose="02020502070401020303" pitchFamily="18" charset="0"/>
              </a:rPr>
              <a:t>le </a:t>
            </a:r>
            <a:r>
              <a:rPr lang="fr-MA" b="1" dirty="0">
                <a:solidFill>
                  <a:srgbClr val="002060"/>
                </a:solidFill>
                <a:latin typeface="Bookman Old Style" panose="02050604050505020204" pitchFamily="18" charset="0"/>
                <a:ea typeface="Baskerville" panose="02020502070401020303" pitchFamily="18" charset="0"/>
              </a:rPr>
              <a:t>point mort </a:t>
            </a:r>
            <a:r>
              <a:rPr lang="fr-MA" dirty="0">
                <a:latin typeface="Bookman Old Style" panose="02050604050505020204" pitchFamily="18" charset="0"/>
                <a:ea typeface="Baskerville" panose="02020502070401020303" pitchFamily="18" charset="0"/>
              </a:rPr>
              <a:t>et le </a:t>
            </a:r>
            <a:r>
              <a:rPr lang="fr-MA" b="1" dirty="0">
                <a:solidFill>
                  <a:srgbClr val="002060"/>
                </a:solidFill>
                <a:latin typeface="Bookman Old Style" panose="02050604050505020204" pitchFamily="18" charset="0"/>
                <a:ea typeface="Baskerville" panose="02020502070401020303" pitchFamily="18" charset="0"/>
              </a:rPr>
              <a:t>seuil de rentabilité </a:t>
            </a:r>
            <a:r>
              <a:rPr lang="fr-MA" dirty="0">
                <a:latin typeface="Bookman Old Style" panose="02050604050505020204" pitchFamily="18" charset="0"/>
                <a:ea typeface="Baskerville" panose="02020502070401020303" pitchFamily="18" charset="0"/>
              </a:rPr>
              <a:t>sont deux façons complémentaires de déterminer le montant du chiffre d’affaires qu’il est nécessaire de réaliser pour commencer à gagner de l’argent</a:t>
            </a:r>
            <a:r>
              <a:rPr lang="fr-MA" dirty="0">
                <a:latin typeface="Bookman Old Style" panose="02050604050505020204" pitchFamily="18" charset="0"/>
              </a:rPr>
              <a:t>.</a:t>
            </a:r>
            <a:endParaRPr lang="fr-FR" sz="8000" baseline="-25000" dirty="0">
              <a:latin typeface="Bookman Old Style" panose="02050604050505020204" pitchFamily="18" charset="0"/>
            </a:endParaRPr>
          </a:p>
        </p:txBody>
      </p:sp>
      <p:sp>
        <p:nvSpPr>
          <p:cNvPr id="5" name="Rectangle 4"/>
          <p:cNvSpPr/>
          <p:nvPr/>
        </p:nvSpPr>
        <p:spPr>
          <a:xfrm>
            <a:off x="9378579" y="5233153"/>
            <a:ext cx="1975221" cy="904863"/>
          </a:xfrm>
          <a:prstGeom prst="rect">
            <a:avLst/>
          </a:prstGeom>
        </p:spPr>
        <p:txBody>
          <a:bodyPr wrap="none">
            <a:spAutoFit/>
          </a:bodyPr>
          <a:lstStyle/>
          <a:p>
            <a:pPr lvl="0" defTabSz="914400">
              <a:lnSpc>
                <a:spcPct val="90000"/>
              </a:lnSpc>
              <a:spcBef>
                <a:spcPts val="1000"/>
              </a:spcBef>
            </a:pPr>
            <a:r>
              <a:rPr lang="fr-FR" sz="8800" b="1" baseline="-25000" dirty="0">
                <a:solidFill>
                  <a:prstClr val="black"/>
                </a:solidFill>
                <a:latin typeface="Edwardian Script ITC" panose="030303020407070D0804" pitchFamily="66" charset="77"/>
              </a:rPr>
              <a:t>Merci !</a:t>
            </a:r>
          </a:p>
        </p:txBody>
      </p:sp>
    </p:spTree>
    <p:extLst>
      <p:ext uri="{BB962C8B-B14F-4D97-AF65-F5344CB8AC3E}">
        <p14:creationId xmlns:p14="http://schemas.microsoft.com/office/powerpoint/2010/main" val="1466548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7B3101-57AF-284D-BA44-8AC398CFEF5B}"/>
              </a:ext>
            </a:extLst>
          </p:cNvPr>
          <p:cNvSpPr>
            <a:spLocks noGrp="1"/>
          </p:cNvSpPr>
          <p:nvPr>
            <p:ph type="title"/>
          </p:nvPr>
        </p:nvSpPr>
        <p:spPr/>
        <p:txBody>
          <a:bodyPr/>
          <a:lstStyle/>
          <a:p>
            <a:r>
              <a:rPr lang="fr-FR" u="sng" dirty="0">
                <a:solidFill>
                  <a:schemeClr val="accent2">
                    <a:lumMod val="75000"/>
                  </a:schemeClr>
                </a:solidFill>
                <a:latin typeface="Baskerville" panose="02020502070401020303" pitchFamily="18" charset="0"/>
                <a:ea typeface="Baskerville" panose="02020502070401020303" pitchFamily="18" charset="0"/>
              </a:rPr>
              <a:t>Définition:</a:t>
            </a:r>
          </a:p>
        </p:txBody>
      </p:sp>
      <p:sp>
        <p:nvSpPr>
          <p:cNvPr id="3" name="Espace réservé du contenu 2">
            <a:extLst>
              <a:ext uri="{FF2B5EF4-FFF2-40B4-BE49-F238E27FC236}">
                <a16:creationId xmlns:a16="http://schemas.microsoft.com/office/drawing/2014/main" id="{4CFE811A-2614-0D43-9D01-FAF6B2FA809F}"/>
              </a:ext>
            </a:extLst>
          </p:cNvPr>
          <p:cNvSpPr>
            <a:spLocks noGrp="1"/>
          </p:cNvSpPr>
          <p:nvPr>
            <p:ph idx="1"/>
          </p:nvPr>
        </p:nvSpPr>
        <p:spPr>
          <a:xfrm>
            <a:off x="838200" y="1715534"/>
            <a:ext cx="10515600" cy="3619501"/>
          </a:xfrm>
        </p:spPr>
        <p:txBody>
          <a:bodyPr>
            <a:noAutofit/>
          </a:bodyPr>
          <a:lstStyle/>
          <a:p>
            <a:pPr marL="0" indent="0">
              <a:lnSpc>
                <a:spcPct val="200000"/>
              </a:lnSpc>
              <a:spcBef>
                <a:spcPts val="0"/>
              </a:spcBef>
              <a:buNone/>
            </a:pPr>
            <a:r>
              <a:rPr lang="fr-MA" b="1" dirty="0">
                <a:solidFill>
                  <a:srgbClr val="002060"/>
                </a:solidFill>
                <a:latin typeface="Baskerville" panose="02020502070401020303" pitchFamily="18" charset="0"/>
                <a:ea typeface="Baskerville" panose="02020502070401020303" pitchFamily="18" charset="0"/>
              </a:rPr>
              <a:t>Le seuil de rentabilité </a:t>
            </a:r>
            <a:r>
              <a:rPr lang="fr-MA" dirty="0">
                <a:latin typeface="Baskerville" panose="02020502070401020303" pitchFamily="18" charset="0"/>
                <a:ea typeface="Baskerville" panose="02020502070401020303" pitchFamily="18" charset="0"/>
              </a:rPr>
              <a:t>est un chiffre, propre à chaque entreprise, correspondant au volume d'activité à partir duquel l'entreprise devient rentable. Il intègre des paramètres tels que le chiffre d’affaires, les charges fixes et les charges variables.</a:t>
            </a:r>
            <a:endParaRPr lang="fr-FR"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3622236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E63112-2FC0-AF43-A843-BB003F181650}"/>
              </a:ext>
            </a:extLst>
          </p:cNvPr>
          <p:cNvSpPr>
            <a:spLocks noGrp="1"/>
          </p:cNvSpPr>
          <p:nvPr>
            <p:ph type="title"/>
          </p:nvPr>
        </p:nvSpPr>
        <p:spPr>
          <a:xfrm>
            <a:off x="838200" y="517525"/>
            <a:ext cx="10515600" cy="1325563"/>
          </a:xfrm>
        </p:spPr>
        <p:txBody>
          <a:bodyPr>
            <a:normAutofit/>
          </a:bodyPr>
          <a:lstStyle/>
          <a:p>
            <a:r>
              <a:rPr lang="fr-FR" sz="3600" u="sng" dirty="0">
                <a:solidFill>
                  <a:schemeClr val="accent2">
                    <a:lumMod val="75000"/>
                  </a:schemeClr>
                </a:solidFill>
                <a:latin typeface="Baskerville" panose="02020502070401020303" pitchFamily="18" charset="0"/>
                <a:ea typeface="Baskerville" panose="02020502070401020303" pitchFamily="18" charset="0"/>
              </a:rPr>
              <a:t>Calcul du seuil de rentabilité mathématiquement:</a:t>
            </a:r>
          </a:p>
        </p:txBody>
      </p:sp>
      <p:sp>
        <p:nvSpPr>
          <p:cNvPr id="3" name="Espace réservé du contenu 2">
            <a:extLst>
              <a:ext uri="{FF2B5EF4-FFF2-40B4-BE49-F238E27FC236}">
                <a16:creationId xmlns:a16="http://schemas.microsoft.com/office/drawing/2014/main" id="{EE83B9BE-4D5E-9C46-ADBF-4F61AD8F7D56}"/>
              </a:ext>
            </a:extLst>
          </p:cNvPr>
          <p:cNvSpPr>
            <a:spLocks noGrp="1"/>
          </p:cNvSpPr>
          <p:nvPr>
            <p:ph idx="1"/>
          </p:nvPr>
        </p:nvSpPr>
        <p:spPr>
          <a:xfrm>
            <a:off x="838200" y="2018056"/>
            <a:ext cx="10515600" cy="1732309"/>
          </a:xfrm>
        </p:spPr>
        <p:txBody>
          <a:bodyPr>
            <a:normAutofit lnSpcReduction="10000"/>
          </a:bodyPr>
          <a:lstStyle/>
          <a:p>
            <a:pPr marL="0" indent="0">
              <a:lnSpc>
                <a:spcPct val="200000"/>
              </a:lnSpc>
              <a:spcBef>
                <a:spcPts val="0"/>
              </a:spcBef>
              <a:buNone/>
            </a:pPr>
            <a:r>
              <a:rPr lang="fr-FR" b="1" i="1" dirty="0">
                <a:solidFill>
                  <a:srgbClr val="002060"/>
                </a:solidFill>
                <a:latin typeface="Baskerville" panose="02020502070401020303" pitchFamily="18" charset="0"/>
                <a:ea typeface="Baskerville" panose="02020502070401020303" pitchFamily="18" charset="0"/>
              </a:rPr>
              <a:t>Le seuil de rentabilité</a:t>
            </a:r>
            <a:r>
              <a:rPr lang="fr-FR" dirty="0">
                <a:solidFill>
                  <a:srgbClr val="002060"/>
                </a:solidFill>
                <a:latin typeface="Baskerville" panose="02020502070401020303" pitchFamily="18" charset="0"/>
                <a:ea typeface="Baskerville" panose="02020502070401020303" pitchFamily="18" charset="0"/>
              </a:rPr>
              <a:t> </a:t>
            </a:r>
            <a:r>
              <a:rPr lang="fr-FR" dirty="0">
                <a:latin typeface="Baskerville" panose="02020502070401020303" pitchFamily="18" charset="0"/>
                <a:ea typeface="Baskerville" panose="02020502070401020303" pitchFamily="18" charset="0"/>
              </a:rPr>
              <a:t>se calcule en rapprochant </a:t>
            </a:r>
            <a:r>
              <a:rPr lang="fr-FR" b="1" i="1" dirty="0">
                <a:solidFill>
                  <a:srgbClr val="002060"/>
                </a:solidFill>
                <a:latin typeface="Baskerville" panose="02020502070401020303" pitchFamily="18" charset="0"/>
                <a:ea typeface="Baskerville" panose="02020502070401020303" pitchFamily="18" charset="0"/>
              </a:rPr>
              <a:t>le taux de marge sur coûts variables</a:t>
            </a:r>
            <a:r>
              <a:rPr lang="fr-FR" dirty="0">
                <a:solidFill>
                  <a:srgbClr val="002060"/>
                </a:solidFill>
                <a:latin typeface="Baskerville" panose="02020502070401020303" pitchFamily="18" charset="0"/>
                <a:ea typeface="Baskerville" panose="02020502070401020303" pitchFamily="18" charset="0"/>
              </a:rPr>
              <a:t> </a:t>
            </a:r>
            <a:r>
              <a:rPr lang="fr-FR" dirty="0">
                <a:latin typeface="Baskerville" panose="02020502070401020303" pitchFamily="18" charset="0"/>
                <a:ea typeface="Baskerville" panose="02020502070401020303" pitchFamily="18" charset="0"/>
              </a:rPr>
              <a:t>des</a:t>
            </a:r>
            <a:r>
              <a:rPr lang="fr-FR" dirty="0">
                <a:solidFill>
                  <a:srgbClr val="002060"/>
                </a:solidFill>
                <a:latin typeface="Baskerville" panose="02020502070401020303" pitchFamily="18" charset="0"/>
                <a:ea typeface="Baskerville" panose="02020502070401020303" pitchFamily="18" charset="0"/>
              </a:rPr>
              <a:t> </a:t>
            </a:r>
            <a:r>
              <a:rPr lang="fr-FR" b="1" i="1" dirty="0">
                <a:solidFill>
                  <a:srgbClr val="002060"/>
                </a:solidFill>
                <a:latin typeface="Baskerville" panose="02020502070401020303" pitchFamily="18" charset="0"/>
                <a:ea typeface="Baskerville" panose="02020502070401020303" pitchFamily="18" charset="0"/>
              </a:rPr>
              <a:t>charges fixes</a:t>
            </a:r>
            <a:r>
              <a:rPr lang="fr-FR" dirty="0">
                <a:latin typeface="Baskerville" panose="02020502070401020303" pitchFamily="18" charset="0"/>
                <a:ea typeface="Baskerville" panose="02020502070401020303" pitchFamily="18" charset="0"/>
              </a:rPr>
              <a:t>.</a:t>
            </a:r>
          </a:p>
          <a:p>
            <a:endParaRPr lang="fr-MA" dirty="0"/>
          </a:p>
          <a:p>
            <a:pPr marL="0" indent="0">
              <a:buNone/>
            </a:pPr>
            <a:endParaRPr lang="fr-MA" dirty="0"/>
          </a:p>
          <a:p>
            <a:pPr marL="0" indent="0">
              <a:buNone/>
            </a:pPr>
            <a:endParaRPr lang="fr-FR" dirty="0"/>
          </a:p>
        </p:txBody>
      </p:sp>
      <mc:AlternateContent xmlns:mc="http://schemas.openxmlformats.org/markup-compatibility/2006" xmlns:a14="http://schemas.microsoft.com/office/drawing/2010/main">
        <mc:Choice Requires="a14">
          <p:sp>
            <p:nvSpPr>
              <p:cNvPr id="4" name="Rectangle 3"/>
              <p:cNvSpPr/>
              <p:nvPr/>
            </p:nvSpPr>
            <p:spPr>
              <a:xfrm>
                <a:off x="1447799" y="4100301"/>
                <a:ext cx="9296402" cy="2312108"/>
              </a:xfrm>
              <a:prstGeom prst="rect">
                <a:avLst/>
              </a:prstGeom>
              <a:ln w="38100">
                <a:solidFill>
                  <a:srgbClr val="FF9206"/>
                </a:solidFill>
              </a:ln>
            </p:spPr>
            <p:style>
              <a:lnRef idx="2">
                <a:schemeClr val="dk1"/>
              </a:lnRef>
              <a:fillRef idx="1">
                <a:schemeClr val="lt1"/>
              </a:fillRef>
              <a:effectRef idx="0">
                <a:schemeClr val="dk1"/>
              </a:effectRef>
              <a:fontRef idx="minor">
                <a:schemeClr val="dk1"/>
              </a:fontRef>
            </p:style>
            <p:txBody>
              <a:bodyPr wrap="square">
                <a:spAutoFit/>
              </a:bodyPr>
              <a:lstStyle/>
              <a:p>
                <a:pPr/>
                <a14:m>
                  <m:oMathPara xmlns:m="http://schemas.openxmlformats.org/officeDocument/2006/math">
                    <m:oMathParaPr>
                      <m:jc m:val="center"/>
                    </m:oMathParaPr>
                    <m:oMath xmlns:m="http://schemas.openxmlformats.org/officeDocument/2006/math">
                      <m:r>
                        <a:rPr lang="fr-FR" sz="3200" i="1" smtClean="0">
                          <a:solidFill>
                            <a:prstClr val="black"/>
                          </a:solidFill>
                          <a:latin typeface="Cambria Math" panose="02040503050406030204" pitchFamily="18" charset="0"/>
                        </a:rPr>
                        <m:t>𝑆𝑅</m:t>
                      </m:r>
                      <m:r>
                        <a:rPr lang="fr-FR" sz="3200" i="1" smtClean="0">
                          <a:solidFill>
                            <a:prstClr val="black"/>
                          </a:solidFill>
                          <a:latin typeface="Cambria Math" panose="02040503050406030204" pitchFamily="18" charset="0"/>
                        </a:rPr>
                        <m:t> = </m:t>
                      </m:r>
                      <m:f>
                        <m:fPr>
                          <m:ctrlPr>
                            <a:rPr lang="fr-MA" sz="3200" i="1">
                              <a:solidFill>
                                <a:prstClr val="black"/>
                              </a:solidFill>
                              <a:latin typeface="Cambria Math" panose="02040503050406030204" pitchFamily="18" charset="0"/>
                            </a:rPr>
                          </m:ctrlPr>
                        </m:fPr>
                        <m:num>
                          <m:r>
                            <a:rPr lang="fr-FR" sz="3200" i="1">
                              <a:solidFill>
                                <a:prstClr val="black"/>
                              </a:solidFill>
                              <a:latin typeface="Cambria Math" panose="02040503050406030204" pitchFamily="18" charset="0"/>
                            </a:rPr>
                            <m:t>𝐶𝐹</m:t>
                          </m:r>
                        </m:num>
                        <m:den>
                          <m:r>
                            <a:rPr lang="fr-FR" sz="3200" i="1">
                              <a:solidFill>
                                <a:prstClr val="black"/>
                              </a:solidFill>
                              <a:latin typeface="Cambria Math" panose="02040503050406030204" pitchFamily="18" charset="0"/>
                            </a:rPr>
                            <m:t>𝑇𝑀𝐶𝑉</m:t>
                          </m:r>
                        </m:den>
                      </m:f>
                      <m:r>
                        <a:rPr lang="fr-FR" sz="3200" i="1">
                          <a:solidFill>
                            <a:prstClr val="black"/>
                          </a:solidFill>
                          <a:latin typeface="Cambria Math" panose="02040503050406030204" pitchFamily="18" charset="0"/>
                        </a:rPr>
                        <m:t>   </m:t>
                      </m:r>
                      <m:r>
                        <a:rPr lang="fr-FR" sz="3200" i="1">
                          <a:solidFill>
                            <a:prstClr val="black"/>
                          </a:solidFill>
                          <a:latin typeface="Cambria Math" panose="02040503050406030204" pitchFamily="18" charset="0"/>
                        </a:rPr>
                        <m:t>𝑎𝑣𝑒𝑐</m:t>
                      </m:r>
                      <m:r>
                        <a:rPr lang="fr-FR" sz="3200" i="1">
                          <a:solidFill>
                            <a:prstClr val="black"/>
                          </a:solidFill>
                          <a:latin typeface="Cambria Math" panose="02040503050406030204" pitchFamily="18" charset="0"/>
                        </a:rPr>
                        <m:t>   </m:t>
                      </m:r>
                      <m:d>
                        <m:dPr>
                          <m:begChr m:val="{"/>
                          <m:endChr m:val=""/>
                          <m:ctrlPr>
                            <a:rPr lang="fr-MA" sz="3200" i="1">
                              <a:solidFill>
                                <a:prstClr val="black"/>
                              </a:solidFill>
                              <a:latin typeface="Cambria Math" panose="02040503050406030204" pitchFamily="18" charset="0"/>
                            </a:rPr>
                          </m:ctrlPr>
                        </m:dPr>
                        <m:e>
                          <m:r>
                            <a:rPr lang="fr-FR" sz="3200" i="1">
                              <a:solidFill>
                                <a:prstClr val="black"/>
                              </a:solidFill>
                              <a:latin typeface="Cambria Math" panose="02040503050406030204" pitchFamily="18" charset="0"/>
                            </a:rPr>
                            <m:t>   </m:t>
                          </m:r>
                          <m:eqArr>
                            <m:eqArrPr>
                              <m:ctrlPr>
                                <a:rPr lang="fr-MA" sz="3200" b="0" i="1">
                                  <a:solidFill>
                                    <a:prstClr val="black"/>
                                  </a:solidFill>
                                  <a:latin typeface="Cambria Math" panose="02040503050406030204" pitchFamily="18" charset="0"/>
                                </a:rPr>
                              </m:ctrlPr>
                            </m:eqArrPr>
                            <m:e>
                              <m:r>
                                <a:rPr lang="fr-FR" sz="3200" b="0" i="1" smtClean="0">
                                  <a:solidFill>
                                    <a:prstClr val="black"/>
                                  </a:solidFill>
                                  <a:latin typeface="Cambria Math" panose="02040503050406030204" pitchFamily="18" charset="0"/>
                                </a:rPr>
                                <m:t>𝐶𝐹</m:t>
                              </m:r>
                              <m:r>
                                <a:rPr lang="fr-FR" sz="3200" b="0" i="1" smtClean="0">
                                  <a:solidFill>
                                    <a:prstClr val="black"/>
                                  </a:solidFill>
                                  <a:latin typeface="Cambria Math" panose="02040503050406030204" pitchFamily="18" charset="0"/>
                                </a:rPr>
                                <m:t> : </m:t>
                              </m:r>
                              <m:r>
                                <a:rPr lang="fr-FR" sz="3200" b="0" i="1" smtClean="0">
                                  <a:solidFill>
                                    <a:prstClr val="black"/>
                                  </a:solidFill>
                                  <a:latin typeface="Cambria Math" panose="02040503050406030204" pitchFamily="18" charset="0"/>
                                </a:rPr>
                                <m:t>𝐶h𝑎𝑟𝑔𝑒𝑠</m:t>
                              </m:r>
                              <m:r>
                                <a:rPr lang="fr-FR" sz="3200" b="0" i="1" smtClean="0">
                                  <a:solidFill>
                                    <a:prstClr val="black"/>
                                  </a:solidFill>
                                  <a:latin typeface="Cambria Math" panose="02040503050406030204" pitchFamily="18" charset="0"/>
                                </a:rPr>
                                <m:t> </m:t>
                              </m:r>
                              <m:r>
                                <a:rPr lang="fr-FR" sz="3200" b="0" i="1" smtClean="0">
                                  <a:solidFill>
                                    <a:prstClr val="black"/>
                                  </a:solidFill>
                                  <a:latin typeface="Cambria Math" panose="02040503050406030204" pitchFamily="18" charset="0"/>
                                </a:rPr>
                                <m:t>𝑓𝑖𝑥𝑒𝑠</m:t>
                              </m:r>
                            </m:e>
                            <m:e>
                              <m:r>
                                <a:rPr lang="fr-FR" sz="3200" i="1">
                                  <a:solidFill>
                                    <a:prstClr val="black"/>
                                  </a:solidFill>
                                  <a:latin typeface="Cambria Math" panose="02040503050406030204" pitchFamily="18" charset="0"/>
                                </a:rPr>
                                <m:t>𝑒𝑡</m:t>
                              </m:r>
                            </m:e>
                            <m:e>
                              <m:r>
                                <a:rPr lang="fr-FR" sz="3200" b="0" i="1" smtClean="0">
                                  <a:solidFill>
                                    <a:prstClr val="black"/>
                                  </a:solidFill>
                                  <a:latin typeface="Cambria Math" panose="02040503050406030204" pitchFamily="18" charset="0"/>
                                </a:rPr>
                                <m:t>𝑇</m:t>
                              </m:r>
                              <m:r>
                                <a:rPr lang="fr-FR" sz="3200" i="1">
                                  <a:solidFill>
                                    <a:prstClr val="black"/>
                                  </a:solidFill>
                                  <a:latin typeface="Cambria Math" panose="02040503050406030204" pitchFamily="18" charset="0"/>
                                </a:rPr>
                                <m:t>𝑀𝐶</m:t>
                              </m:r>
                              <m:r>
                                <a:rPr lang="fr-FR" sz="3200" b="0" i="1" smtClean="0">
                                  <a:solidFill>
                                    <a:prstClr val="black"/>
                                  </a:solidFill>
                                  <a:latin typeface="Cambria Math" panose="02040503050406030204" pitchFamily="18" charset="0"/>
                                </a:rPr>
                                <m:t>𝑉</m:t>
                              </m:r>
                              <m:r>
                                <a:rPr lang="fr-FR" sz="3200" b="0" i="1" smtClean="0">
                                  <a:solidFill>
                                    <a:prstClr val="black"/>
                                  </a:solidFill>
                                  <a:latin typeface="Cambria Math" panose="02040503050406030204" pitchFamily="18" charset="0"/>
                                </a:rPr>
                                <m:t> : </m:t>
                              </m:r>
                              <m:r>
                                <a:rPr lang="fr-FR" sz="3200" b="0" i="1" smtClean="0">
                                  <a:solidFill>
                                    <a:prstClr val="black"/>
                                  </a:solidFill>
                                  <a:latin typeface="Cambria Math" panose="02040503050406030204" pitchFamily="18" charset="0"/>
                                </a:rPr>
                                <m:t>𝑇𝑎𝑢𝑥</m:t>
                              </m:r>
                              <m:r>
                                <a:rPr lang="fr-FR" sz="3200" b="0" i="1" smtClean="0">
                                  <a:solidFill>
                                    <a:prstClr val="black"/>
                                  </a:solidFill>
                                  <a:latin typeface="Cambria Math" panose="02040503050406030204" pitchFamily="18" charset="0"/>
                                </a:rPr>
                                <m:t> </m:t>
                              </m:r>
                              <m:r>
                                <a:rPr lang="fr-FR" sz="3200" b="0" i="1" smtClean="0">
                                  <a:solidFill>
                                    <a:prstClr val="black"/>
                                  </a:solidFill>
                                  <a:latin typeface="Cambria Math" panose="02040503050406030204" pitchFamily="18" charset="0"/>
                                </a:rPr>
                                <m:t>𝑑𝑒</m:t>
                              </m:r>
                              <m:r>
                                <a:rPr lang="fr-FR" sz="3200" b="0" i="1" smtClean="0">
                                  <a:solidFill>
                                    <a:prstClr val="black"/>
                                  </a:solidFill>
                                  <a:latin typeface="Cambria Math" panose="02040503050406030204" pitchFamily="18" charset="0"/>
                                </a:rPr>
                                <m:t> </m:t>
                              </m:r>
                              <m:r>
                                <a:rPr lang="fr-FR" sz="3200" b="0" i="1" smtClean="0">
                                  <a:solidFill>
                                    <a:prstClr val="black"/>
                                  </a:solidFill>
                                  <a:latin typeface="Cambria Math" panose="02040503050406030204" pitchFamily="18" charset="0"/>
                                </a:rPr>
                                <m:t>𝑚𝑎𝑟𝑔𝑒</m:t>
                              </m:r>
                              <m:r>
                                <a:rPr lang="fr-FR" sz="3200" b="0" i="1" smtClean="0">
                                  <a:solidFill>
                                    <a:prstClr val="black"/>
                                  </a:solidFill>
                                  <a:latin typeface="Cambria Math" panose="02040503050406030204" pitchFamily="18" charset="0"/>
                                </a:rPr>
                                <m:t> </m:t>
                              </m:r>
                            </m:e>
                            <m:e>
                              <m:r>
                                <a:rPr lang="fr-FR" sz="3200" b="0" i="1" smtClean="0">
                                  <a:solidFill>
                                    <a:prstClr val="black"/>
                                  </a:solidFill>
                                  <a:latin typeface="Cambria Math" panose="02040503050406030204" pitchFamily="18" charset="0"/>
                                </a:rPr>
                                <m:t>𝑠𝑢𝑟</m:t>
                              </m:r>
                              <m:r>
                                <a:rPr lang="fr-FR" sz="3200" b="0" i="1" smtClean="0">
                                  <a:solidFill>
                                    <a:prstClr val="black"/>
                                  </a:solidFill>
                                  <a:latin typeface="Cambria Math" panose="02040503050406030204" pitchFamily="18" charset="0"/>
                                </a:rPr>
                                <m:t> </m:t>
                              </m:r>
                              <m:r>
                                <a:rPr lang="fr-FR" sz="3200" b="0" i="1" smtClean="0">
                                  <a:solidFill>
                                    <a:prstClr val="black"/>
                                  </a:solidFill>
                                  <a:latin typeface="Cambria Math" panose="02040503050406030204" pitchFamily="18" charset="0"/>
                                </a:rPr>
                                <m:t>𝑐𝑜</m:t>
                              </m:r>
                              <m:r>
                                <a:rPr lang="fr-FR" sz="3200" b="0" i="1" smtClean="0">
                                  <a:solidFill>
                                    <a:prstClr val="black"/>
                                  </a:solidFill>
                                  <a:latin typeface="Cambria Math" panose="02040503050406030204" pitchFamily="18" charset="0"/>
                                </a:rPr>
                                <m:t>û</m:t>
                              </m:r>
                              <m:r>
                                <a:rPr lang="fr-FR" sz="3200" b="0" i="1" smtClean="0">
                                  <a:solidFill>
                                    <a:prstClr val="black"/>
                                  </a:solidFill>
                                  <a:latin typeface="Cambria Math" panose="02040503050406030204" pitchFamily="18" charset="0"/>
                                </a:rPr>
                                <m:t>𝑡𝑠</m:t>
                              </m:r>
                              <m:r>
                                <a:rPr lang="fr-FR" sz="3200" b="0" i="1" smtClean="0">
                                  <a:solidFill>
                                    <a:prstClr val="black"/>
                                  </a:solidFill>
                                  <a:latin typeface="Cambria Math" panose="02040503050406030204" pitchFamily="18" charset="0"/>
                                </a:rPr>
                                <m:t> </m:t>
                              </m:r>
                              <m:r>
                                <a:rPr lang="fr-FR" sz="3200" b="0" i="1" smtClean="0">
                                  <a:solidFill>
                                    <a:prstClr val="black"/>
                                  </a:solidFill>
                                  <a:latin typeface="Cambria Math" panose="02040503050406030204" pitchFamily="18" charset="0"/>
                                </a:rPr>
                                <m:t>𝑣𝑎𝑟𝑖𝑎𝑏𝑙𝑒𝑠</m:t>
                              </m:r>
                            </m:e>
                          </m:eqArr>
                        </m:e>
                      </m:d>
                    </m:oMath>
                  </m:oMathPara>
                </a14:m>
                <a:endParaRPr lang="fr-FR" sz="2000" dirty="0"/>
              </a:p>
            </p:txBody>
          </p:sp>
        </mc:Choice>
        <mc:Fallback xmlns="">
          <p:sp>
            <p:nvSpPr>
              <p:cNvPr id="4" name="Rectangle 3"/>
              <p:cNvSpPr>
                <a:spLocks noRot="1" noChangeAspect="1" noMove="1" noResize="1" noEditPoints="1" noAdjustHandles="1" noChangeArrowheads="1" noChangeShapeType="1" noTextEdit="1"/>
              </p:cNvSpPr>
              <p:nvPr/>
            </p:nvSpPr>
            <p:spPr>
              <a:xfrm>
                <a:off x="1447799" y="4100301"/>
                <a:ext cx="9296402" cy="2312108"/>
              </a:xfrm>
              <a:prstGeom prst="rect">
                <a:avLst/>
              </a:prstGeom>
              <a:blipFill rotWithShape="0">
                <a:blip r:embed="rId2"/>
                <a:stretch>
                  <a:fillRect/>
                </a:stretch>
              </a:blipFill>
              <a:ln w="38100">
                <a:solidFill>
                  <a:srgbClr val="FF9206"/>
                </a:solidFill>
              </a:ln>
            </p:spPr>
            <p:txBody>
              <a:bodyPr/>
              <a:lstStyle/>
              <a:p>
                <a:r>
                  <a:rPr lang="fr-FR">
                    <a:noFill/>
                  </a:rPr>
                  <a:t> </a:t>
                </a:r>
              </a:p>
            </p:txBody>
          </p:sp>
        </mc:Fallback>
      </mc:AlternateContent>
    </p:spTree>
    <p:extLst>
      <p:ext uri="{BB962C8B-B14F-4D97-AF65-F5344CB8AC3E}">
        <p14:creationId xmlns:p14="http://schemas.microsoft.com/office/powerpoint/2010/main" val="1068551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p:cNvSpPr/>
              <p:nvPr/>
            </p:nvSpPr>
            <p:spPr>
              <a:xfrm>
                <a:off x="1659849" y="1510748"/>
                <a:ext cx="4330133" cy="1873718"/>
              </a:xfrm>
              <a:prstGeom prst="rect">
                <a:avLst/>
              </a:prstGeom>
              <a:ln w="38100">
                <a:solidFill>
                  <a:schemeClr val="accent2"/>
                </a:solidFill>
              </a:ln>
            </p:spPr>
            <p:style>
              <a:lnRef idx="2">
                <a:schemeClr val="dk1"/>
              </a:lnRef>
              <a:fillRef idx="1">
                <a:schemeClr val="lt1"/>
              </a:fillRef>
              <a:effectRef idx="0">
                <a:schemeClr val="dk1"/>
              </a:effectRef>
              <a:fontRef idx="minor">
                <a:schemeClr val="dk1"/>
              </a:fontRef>
            </p:style>
            <p:txBody>
              <a:bodyPr wrap="square">
                <a:spAutoFit/>
              </a:bodyPr>
              <a:lstStyle/>
              <a:p>
                <a:pPr/>
                <a14:m>
                  <m:oMathPara xmlns:m="http://schemas.openxmlformats.org/officeDocument/2006/math">
                    <m:oMathParaPr>
                      <m:jc m:val="centerGroup"/>
                    </m:oMathParaPr>
                    <m:oMath xmlns:m="http://schemas.openxmlformats.org/officeDocument/2006/math">
                      <m:eqArr>
                        <m:eqArrPr>
                          <m:ctrlPr>
                            <a:rPr lang="fr-MA" sz="3200" i="1">
                              <a:solidFill>
                                <a:prstClr val="black"/>
                              </a:solidFill>
                              <a:latin typeface="Cambria Math" panose="02040503050406030204" pitchFamily="18" charset="0"/>
                            </a:rPr>
                          </m:ctrlPr>
                        </m:eqArrPr>
                        <m:e>
                          <m:r>
                            <a:rPr lang="fr-FR" sz="3200" i="1">
                              <a:solidFill>
                                <a:prstClr val="black"/>
                              </a:solidFill>
                              <a:latin typeface="Cambria Math" panose="02040503050406030204" pitchFamily="18" charset="0"/>
                            </a:rPr>
                            <m:t>𝑇𝑀𝐶𝑉</m:t>
                          </m:r>
                          <m:r>
                            <a:rPr lang="fr-FR" sz="3200" i="1">
                              <a:solidFill>
                                <a:prstClr val="black"/>
                              </a:solidFill>
                              <a:latin typeface="Cambria Math" panose="02040503050406030204" pitchFamily="18" charset="0"/>
                            </a:rPr>
                            <m:t>=</m:t>
                          </m:r>
                          <m:f>
                            <m:fPr>
                              <m:ctrlPr>
                                <a:rPr lang="fr-MA" sz="3200" i="1">
                                  <a:solidFill>
                                    <a:prstClr val="black"/>
                                  </a:solidFill>
                                  <a:latin typeface="Cambria Math" panose="02040503050406030204" pitchFamily="18" charset="0"/>
                                </a:rPr>
                              </m:ctrlPr>
                            </m:fPr>
                            <m:num>
                              <m:r>
                                <a:rPr lang="fr-FR" sz="3200" i="1">
                                  <a:solidFill>
                                    <a:prstClr val="black"/>
                                  </a:solidFill>
                                  <a:latin typeface="Cambria Math" panose="02040503050406030204" pitchFamily="18" charset="0"/>
                                </a:rPr>
                                <m:t>𝑀𝐶𝑉</m:t>
                              </m:r>
                            </m:num>
                            <m:den>
                              <m:r>
                                <a:rPr lang="fr-FR" sz="3200" i="1">
                                  <a:solidFill>
                                    <a:prstClr val="black"/>
                                  </a:solidFill>
                                  <a:latin typeface="Cambria Math" panose="02040503050406030204" pitchFamily="18" charset="0"/>
                                </a:rPr>
                                <m:t>𝐶𝐴</m:t>
                              </m:r>
                            </m:den>
                          </m:f>
                          <m:r>
                            <a:rPr lang="fr-FR" sz="3200" i="1">
                              <a:solidFill>
                                <a:prstClr val="black"/>
                              </a:solidFill>
                              <a:latin typeface="Cambria Math" panose="02040503050406030204" pitchFamily="18" charset="0"/>
                            </a:rPr>
                            <m:t>×100</m:t>
                          </m:r>
                        </m:e>
                        <m:e>
                          <m:r>
                            <a:rPr lang="fr-FR" sz="3200" i="1">
                              <a:solidFill>
                                <a:prstClr val="black"/>
                              </a:solidFill>
                              <a:latin typeface="Cambria Math" panose="02040503050406030204" pitchFamily="18" charset="0"/>
                            </a:rPr>
                            <m:t>𝑒𝑡</m:t>
                          </m:r>
                        </m:e>
                        <m:e>
                          <m:r>
                            <a:rPr lang="fr-FR" sz="3200" i="1">
                              <a:solidFill>
                                <a:prstClr val="black"/>
                              </a:solidFill>
                              <a:latin typeface="Cambria Math" panose="02040503050406030204" pitchFamily="18" charset="0"/>
                            </a:rPr>
                            <m:t>𝑀𝐶𝑉</m:t>
                          </m:r>
                          <m:r>
                            <a:rPr lang="fr-FR" sz="3200" i="1">
                              <a:solidFill>
                                <a:prstClr val="black"/>
                              </a:solidFill>
                              <a:latin typeface="Cambria Math" panose="02040503050406030204" pitchFamily="18" charset="0"/>
                            </a:rPr>
                            <m:t>=</m:t>
                          </m:r>
                          <m:r>
                            <a:rPr lang="fr-FR" sz="3200" i="1">
                              <a:solidFill>
                                <a:prstClr val="black"/>
                              </a:solidFill>
                              <a:latin typeface="Cambria Math" panose="02040503050406030204" pitchFamily="18" charset="0"/>
                            </a:rPr>
                            <m:t>𝐶𝐴</m:t>
                          </m:r>
                          <m:r>
                            <a:rPr lang="fr-FR" sz="3200" i="1">
                              <a:solidFill>
                                <a:prstClr val="black"/>
                              </a:solidFill>
                              <a:latin typeface="Cambria Math" panose="02040503050406030204" pitchFamily="18" charset="0"/>
                            </a:rPr>
                            <m:t>−</m:t>
                          </m:r>
                          <m:r>
                            <a:rPr lang="fr-FR" sz="3200" i="1">
                              <a:solidFill>
                                <a:prstClr val="black"/>
                              </a:solidFill>
                              <a:latin typeface="Cambria Math" panose="02040503050406030204" pitchFamily="18" charset="0"/>
                            </a:rPr>
                            <m:t>𝐶𝑉</m:t>
                          </m:r>
                        </m:e>
                      </m:eqArr>
                    </m:oMath>
                  </m:oMathPara>
                </a14:m>
                <a:endParaRPr lang="fr-FR" dirty="0"/>
              </a:p>
            </p:txBody>
          </p:sp>
        </mc:Choice>
        <mc:Fallback xmlns="">
          <p:sp>
            <p:nvSpPr>
              <p:cNvPr id="5" name="Rectangle 4"/>
              <p:cNvSpPr>
                <a:spLocks noRot="1" noChangeAspect="1" noMove="1" noResize="1" noEditPoints="1" noAdjustHandles="1" noChangeArrowheads="1" noChangeShapeType="1" noTextEdit="1"/>
              </p:cNvSpPr>
              <p:nvPr/>
            </p:nvSpPr>
            <p:spPr>
              <a:xfrm>
                <a:off x="1659849" y="1510748"/>
                <a:ext cx="4330133" cy="1873718"/>
              </a:xfrm>
              <a:prstGeom prst="rect">
                <a:avLst/>
              </a:prstGeom>
              <a:blipFill rotWithShape="0">
                <a:blip r:embed="rId2"/>
                <a:stretch>
                  <a:fillRect/>
                </a:stretch>
              </a:blipFill>
              <a:ln w="38100">
                <a:solidFill>
                  <a:schemeClr val="accent2"/>
                </a:solidFill>
              </a:ln>
            </p:spPr>
            <p:txBody>
              <a:bodyPr/>
              <a:lstStyle/>
              <a:p>
                <a:r>
                  <a:rPr lang="fr-FR">
                    <a:noFill/>
                  </a:rPr>
                  <a:t> </a:t>
                </a:r>
              </a:p>
            </p:txBody>
          </p:sp>
        </mc:Fallback>
      </mc:AlternateContent>
      <p:sp>
        <p:nvSpPr>
          <p:cNvPr id="7" name="Espace réservé du contenu 6"/>
          <p:cNvSpPr>
            <a:spLocks noGrp="1"/>
          </p:cNvSpPr>
          <p:nvPr>
            <p:ph idx="1"/>
          </p:nvPr>
        </p:nvSpPr>
        <p:spPr>
          <a:xfrm>
            <a:off x="732183" y="394542"/>
            <a:ext cx="10515600" cy="1208971"/>
          </a:xfrm>
        </p:spPr>
        <p:txBody>
          <a:bodyPr/>
          <a:lstStyle/>
          <a:p>
            <a:pPr marL="0" indent="0">
              <a:buNone/>
            </a:pPr>
            <a:r>
              <a:rPr lang="fr-FR" u="sng" dirty="0">
                <a:solidFill>
                  <a:schemeClr val="accent2">
                    <a:lumMod val="75000"/>
                  </a:schemeClr>
                </a:solidFill>
                <a:latin typeface="Bookman Old Style" panose="02050604050505020204" pitchFamily="18" charset="0"/>
              </a:rPr>
              <a:t>Tels que:</a:t>
            </a:r>
          </a:p>
        </p:txBody>
      </p:sp>
      <mc:AlternateContent xmlns:mc="http://schemas.openxmlformats.org/markup-compatibility/2006" xmlns:a14="http://schemas.microsoft.com/office/drawing/2010/main">
        <mc:Choice Requires="a14">
          <p:sp>
            <p:nvSpPr>
              <p:cNvPr id="8" name="ZoneTexte 7"/>
              <p:cNvSpPr txBox="1"/>
              <p:nvPr/>
            </p:nvSpPr>
            <p:spPr>
              <a:xfrm>
                <a:off x="2471390" y="4326729"/>
                <a:ext cx="7567969" cy="1823448"/>
              </a:xfrm>
              <a:prstGeom prst="rect">
                <a:avLst/>
              </a:prstGeom>
              <a:ln w="38100">
                <a:solidFill>
                  <a:schemeClr val="accent2"/>
                </a:solidFill>
              </a:ln>
            </p:spPr>
            <p:style>
              <a:lnRef idx="2">
                <a:schemeClr val="dk1"/>
              </a:lnRef>
              <a:fillRef idx="1">
                <a:schemeClr val="lt1"/>
              </a:fillRef>
              <a:effectRef idx="0">
                <a:schemeClr val="dk1"/>
              </a:effectRef>
              <a:fontRef idx="minor">
                <a:schemeClr val="dk1"/>
              </a:fontRef>
            </p:style>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3200" b="0" i="1" smtClean="0">
                          <a:latin typeface="Cambria Math" panose="02040503050406030204" pitchFamily="18" charset="0"/>
                        </a:rPr>
                        <m:t>𝑎𝑣𝑒𝑐</m:t>
                      </m:r>
                      <m:r>
                        <a:rPr lang="fr-FR" sz="3200" b="0" i="1" smtClean="0">
                          <a:latin typeface="Cambria Math" panose="02040503050406030204" pitchFamily="18" charset="0"/>
                        </a:rPr>
                        <m:t> : </m:t>
                      </m:r>
                      <m:d>
                        <m:dPr>
                          <m:begChr m:val="{"/>
                          <m:endChr m:val=""/>
                          <m:ctrlPr>
                            <a:rPr lang="fr-FR" sz="3200" b="0" i="1" smtClean="0">
                              <a:latin typeface="Cambria Math" panose="02040503050406030204" pitchFamily="18" charset="0"/>
                            </a:rPr>
                          </m:ctrlPr>
                        </m:dPr>
                        <m:e>
                          <m:eqArr>
                            <m:eqArrPr>
                              <m:ctrlPr>
                                <a:rPr lang="fr-FR" sz="3200" b="0" i="1" smtClean="0">
                                  <a:latin typeface="Cambria Math" panose="02040503050406030204" pitchFamily="18" charset="0"/>
                                </a:rPr>
                              </m:ctrlPr>
                            </m:eqArrPr>
                            <m:e>
                              <m:r>
                                <a:rPr lang="fr-FR" sz="3200" b="0" i="1" smtClean="0">
                                  <a:latin typeface="Cambria Math" panose="02040503050406030204" pitchFamily="18" charset="0"/>
                                </a:rPr>
                                <m:t> </m:t>
                              </m:r>
                              <m:r>
                                <a:rPr lang="fr-FR" sz="3200" b="0" i="1" smtClean="0">
                                  <a:latin typeface="Cambria Math" panose="02040503050406030204" pitchFamily="18" charset="0"/>
                                </a:rPr>
                                <m:t>𝑀𝐶𝑉</m:t>
                              </m:r>
                              <m:r>
                                <a:rPr lang="fr-FR" sz="3200" b="0" i="1" smtClean="0">
                                  <a:latin typeface="Cambria Math" panose="02040503050406030204" pitchFamily="18" charset="0"/>
                                </a:rPr>
                                <m:t> : </m:t>
                              </m:r>
                              <m:r>
                                <a:rPr lang="fr-FR" sz="3200" b="0" i="1" smtClean="0">
                                  <a:latin typeface="Cambria Math" panose="02040503050406030204" pitchFamily="18" charset="0"/>
                                </a:rPr>
                                <m:t>𝑀𝑎𝑟𝑔𝑒</m:t>
                              </m:r>
                              <m:r>
                                <a:rPr lang="fr-FR" sz="3200" b="0" i="1" smtClean="0">
                                  <a:latin typeface="Cambria Math" panose="02040503050406030204" pitchFamily="18" charset="0"/>
                                </a:rPr>
                                <m:t> </m:t>
                              </m:r>
                              <m:r>
                                <a:rPr lang="fr-FR" sz="3200" b="0" i="1" smtClean="0">
                                  <a:latin typeface="Cambria Math" panose="02040503050406030204" pitchFamily="18" charset="0"/>
                                </a:rPr>
                                <m:t>𝑠𝑢𝑟</m:t>
                              </m:r>
                              <m:r>
                                <a:rPr lang="fr-FR" sz="3200" b="0" i="1" smtClean="0">
                                  <a:latin typeface="Cambria Math" panose="02040503050406030204" pitchFamily="18" charset="0"/>
                                </a:rPr>
                                <m:t> </m:t>
                              </m:r>
                              <m:r>
                                <a:rPr lang="fr-FR" sz="3200" b="0" i="1" smtClean="0">
                                  <a:latin typeface="Cambria Math" panose="02040503050406030204" pitchFamily="18" charset="0"/>
                                </a:rPr>
                                <m:t>𝑐𝑜</m:t>
                              </m:r>
                              <m:r>
                                <a:rPr lang="fr-FR" sz="3200" b="0" i="1" smtClean="0">
                                  <a:latin typeface="Cambria Math" panose="02040503050406030204" pitchFamily="18" charset="0"/>
                                </a:rPr>
                                <m:t>û</m:t>
                              </m:r>
                              <m:r>
                                <a:rPr lang="fr-FR" sz="3200" b="0" i="1" smtClean="0">
                                  <a:latin typeface="Cambria Math" panose="02040503050406030204" pitchFamily="18" charset="0"/>
                                </a:rPr>
                                <m:t>𝑡</m:t>
                              </m:r>
                              <m:r>
                                <a:rPr lang="fr-FR" sz="3200" b="0" i="1" smtClean="0">
                                  <a:latin typeface="Cambria Math" panose="02040503050406030204" pitchFamily="18" charset="0"/>
                                </a:rPr>
                                <m:t> </m:t>
                              </m:r>
                              <m:r>
                                <a:rPr lang="fr-FR" sz="3200" b="0" i="1" smtClean="0">
                                  <a:latin typeface="Cambria Math" panose="02040503050406030204" pitchFamily="18" charset="0"/>
                                </a:rPr>
                                <m:t>𝑣𝑎𝑟𝑖𝑎𝑏𝑙𝑒</m:t>
                              </m:r>
                            </m:e>
                            <m:e>
                              <m:r>
                                <a:rPr lang="fr-FR" sz="3200" b="0" i="1" smtClean="0">
                                  <a:latin typeface="Cambria Math" panose="02040503050406030204" pitchFamily="18" charset="0"/>
                                </a:rPr>
                                <m:t>𝐶𝐴</m:t>
                              </m:r>
                              <m:r>
                                <a:rPr lang="fr-FR" sz="3200" b="0" i="1" smtClean="0">
                                  <a:latin typeface="Cambria Math" panose="02040503050406030204" pitchFamily="18" charset="0"/>
                                </a:rPr>
                                <m:t> : </m:t>
                              </m:r>
                              <m:r>
                                <a:rPr lang="fr-FR" sz="3200" b="0" i="1" smtClean="0">
                                  <a:latin typeface="Cambria Math" panose="02040503050406030204" pitchFamily="18" charset="0"/>
                                </a:rPr>
                                <m:t>𝐶h𝑖𝑓𝑓𝑟𝑒</m:t>
                              </m:r>
                              <m:r>
                                <a:rPr lang="fr-FR" sz="3200" b="0" i="1" smtClean="0">
                                  <a:latin typeface="Cambria Math" panose="02040503050406030204" pitchFamily="18" charset="0"/>
                                </a:rPr>
                                <m:t> </m:t>
                              </m:r>
                              <m:sSup>
                                <m:sSupPr>
                                  <m:ctrlPr>
                                    <a:rPr lang="fr-FR" sz="3200" b="0" i="1" smtClean="0">
                                      <a:latin typeface="Cambria Math" panose="02040503050406030204" pitchFamily="18" charset="0"/>
                                    </a:rPr>
                                  </m:ctrlPr>
                                </m:sSupPr>
                                <m:e>
                                  <m:r>
                                    <a:rPr lang="fr-FR" sz="3200" b="0" i="1" smtClean="0">
                                      <a:latin typeface="Cambria Math" panose="02040503050406030204" pitchFamily="18" charset="0"/>
                                    </a:rPr>
                                    <m:t>𝑑</m:t>
                                  </m:r>
                                </m:e>
                                <m:sup>
                                  <m:r>
                                    <a:rPr lang="fr-FR" sz="3200" b="0" i="1" smtClean="0">
                                      <a:latin typeface="Cambria Math" panose="02040503050406030204" pitchFamily="18" charset="0"/>
                                    </a:rPr>
                                    <m:t>′</m:t>
                                  </m:r>
                                </m:sup>
                              </m:sSup>
                              <m:r>
                                <a:rPr lang="fr-FR" sz="3200" b="0" i="1" smtClean="0">
                                  <a:latin typeface="Cambria Math" panose="02040503050406030204" pitchFamily="18" charset="0"/>
                                </a:rPr>
                                <m:t>𝑎𝑓𝑓𝑎𝑖𝑟𝑒𝑠</m:t>
                              </m:r>
                            </m:e>
                            <m:e>
                              <m:r>
                                <a:rPr lang="fr-FR" sz="3200" b="0" i="1" smtClean="0">
                                  <a:latin typeface="Cambria Math" panose="02040503050406030204" pitchFamily="18" charset="0"/>
                                </a:rPr>
                                <m:t>𝐶𝑉</m:t>
                              </m:r>
                              <m:r>
                                <a:rPr lang="fr-FR" sz="3200" b="0" i="1" smtClean="0">
                                  <a:latin typeface="Cambria Math" panose="02040503050406030204" pitchFamily="18" charset="0"/>
                                </a:rPr>
                                <m:t> : </m:t>
                              </m:r>
                              <m:r>
                                <a:rPr lang="fr-FR" sz="3200" b="0" i="1" smtClean="0">
                                  <a:latin typeface="Cambria Math" panose="02040503050406030204" pitchFamily="18" charset="0"/>
                                </a:rPr>
                                <m:t>𝐶h𝑎𝑟𝑔𝑒𝑠</m:t>
                              </m:r>
                              <m:r>
                                <a:rPr lang="fr-FR" sz="3200" b="0" i="1" smtClean="0">
                                  <a:latin typeface="Cambria Math" panose="02040503050406030204" pitchFamily="18" charset="0"/>
                                </a:rPr>
                                <m:t> </m:t>
                              </m:r>
                              <m:r>
                                <a:rPr lang="fr-FR" sz="3200" b="0" i="1" smtClean="0">
                                  <a:latin typeface="Cambria Math" panose="02040503050406030204" pitchFamily="18" charset="0"/>
                                </a:rPr>
                                <m:t>𝑣𝑎𝑟𝑖𝑎𝑏𝑙𝑒𝑠</m:t>
                              </m:r>
                            </m:e>
                          </m:eqArr>
                        </m:e>
                      </m:d>
                    </m:oMath>
                  </m:oMathPara>
                </a14:m>
                <a:endParaRPr lang="fr-FR" sz="2000" dirty="0"/>
              </a:p>
            </p:txBody>
          </p:sp>
        </mc:Choice>
        <mc:Fallback xmlns="">
          <p:sp>
            <p:nvSpPr>
              <p:cNvPr id="8" name="ZoneTexte 7"/>
              <p:cNvSpPr txBox="1">
                <a:spLocks noRot="1" noChangeAspect="1" noMove="1" noResize="1" noEditPoints="1" noAdjustHandles="1" noChangeArrowheads="1" noChangeShapeType="1" noTextEdit="1"/>
              </p:cNvSpPr>
              <p:nvPr/>
            </p:nvSpPr>
            <p:spPr>
              <a:xfrm>
                <a:off x="2471390" y="4326729"/>
                <a:ext cx="7567969" cy="1823448"/>
              </a:xfrm>
              <a:prstGeom prst="rect">
                <a:avLst/>
              </a:prstGeom>
              <a:blipFill rotWithShape="0">
                <a:blip r:embed="rId3"/>
                <a:stretch>
                  <a:fillRect/>
                </a:stretch>
              </a:blipFill>
              <a:ln w="38100">
                <a:solidFill>
                  <a:schemeClr val="accent2"/>
                </a:solidFill>
              </a:ln>
            </p:spPr>
            <p:txBody>
              <a:bodyPr/>
              <a:lstStyle/>
              <a:p>
                <a:r>
                  <a:rPr lang="fr-FR">
                    <a:noFill/>
                  </a:rPr>
                  <a:t> </a:t>
                </a:r>
              </a:p>
            </p:txBody>
          </p:sp>
        </mc:Fallback>
      </mc:AlternateContent>
      <p:pic>
        <p:nvPicPr>
          <p:cNvPr id="1026" name="Picture 2" descr="https://i2.wp.com/sciencesdegestion.fr/wp-content/uploads/marge_cout_variable_mcv-240x300.jpg?resize=240%2C300"/>
          <p:cNvPicPr>
            <a:picLocks noChangeAspect="1" noChangeArrowheads="1"/>
          </p:cNvPicPr>
          <p:nvPr/>
        </p:nvPicPr>
        <p:blipFill rotWithShape="1">
          <a:blip r:embed="rId4">
            <a:duotone>
              <a:schemeClr val="accent2">
                <a:shade val="45000"/>
                <a:satMod val="135000"/>
              </a:schemeClr>
              <a:prstClr val="white"/>
            </a:duotone>
            <a:extLst>
              <a:ext uri="{28A0092B-C50C-407E-A947-70E740481C1C}">
                <a14:useLocalDpi xmlns:a14="http://schemas.microsoft.com/office/drawing/2010/main" val="0"/>
              </a:ext>
            </a:extLst>
          </a:blip>
          <a:srcRect b="4058"/>
          <a:stretch/>
        </p:blipFill>
        <p:spPr bwMode="auto">
          <a:xfrm>
            <a:off x="7808983" y="1076835"/>
            <a:ext cx="2286000" cy="2741544"/>
          </a:xfrm>
          <a:prstGeom prst="rect">
            <a:avLst/>
          </a:prstGeom>
          <a:noFill/>
          <a:ln w="38100">
            <a:solidFill>
              <a:srgbClr val="FF9206"/>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987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F439657-A7AC-404F-ADB1-71DC7CB8A50B}"/>
              </a:ext>
            </a:extLst>
          </p:cNvPr>
          <p:cNvSpPr>
            <a:spLocks noGrp="1"/>
          </p:cNvSpPr>
          <p:nvPr>
            <p:ph idx="1"/>
          </p:nvPr>
        </p:nvSpPr>
        <p:spPr>
          <a:xfrm>
            <a:off x="571500" y="1263926"/>
            <a:ext cx="10515600" cy="1611796"/>
          </a:xfrm>
        </p:spPr>
        <p:txBody>
          <a:bodyPr>
            <a:normAutofit/>
          </a:bodyPr>
          <a:lstStyle/>
          <a:p>
            <a:pPr marL="0" indent="0">
              <a:lnSpc>
                <a:spcPct val="150000"/>
              </a:lnSpc>
              <a:spcBef>
                <a:spcPts val="0"/>
              </a:spcBef>
              <a:buNone/>
            </a:pPr>
            <a:r>
              <a:rPr lang="fr-FR" b="1" i="1" dirty="0">
                <a:solidFill>
                  <a:srgbClr val="002060"/>
                </a:solidFill>
                <a:latin typeface="Baskerville" panose="02020502070401020303"/>
              </a:rPr>
              <a:t>Le chiffre d’affaires </a:t>
            </a:r>
            <a:r>
              <a:rPr lang="fr-FR" dirty="0">
                <a:latin typeface="Baskerville" panose="02020502070401020303"/>
              </a:rPr>
              <a:t>correspond à la somme des ventes de l’entreprise. </a:t>
            </a:r>
            <a:r>
              <a:rPr lang="fr-FR" dirty="0">
                <a:latin typeface="Baskerville" panose="02020502070401020303"/>
                <a:ea typeface="Baskerville" panose="02020502070401020303" pitchFamily="18" charset="0"/>
              </a:rPr>
              <a:t>Il se calcule de la manière suivante:</a:t>
            </a:r>
          </a:p>
          <a:p>
            <a:pPr marL="0" indent="0">
              <a:lnSpc>
                <a:spcPct val="150000"/>
              </a:lnSpc>
              <a:spcBef>
                <a:spcPts val="0"/>
              </a:spcBef>
              <a:buNone/>
            </a:pPr>
            <a:endParaRPr lang="fr-FR" dirty="0">
              <a:latin typeface="Baskerville" panose="02020502070401020303"/>
              <a:ea typeface="Baskerville" panose="02020502070401020303" pitchFamily="18" charset="0"/>
            </a:endParaRPr>
          </a:p>
          <a:p>
            <a:pPr marL="0" indent="0">
              <a:lnSpc>
                <a:spcPct val="150000"/>
              </a:lnSpc>
              <a:spcBef>
                <a:spcPts val="0"/>
              </a:spcBef>
              <a:buNone/>
            </a:pPr>
            <a:endParaRPr lang="fr-FR" dirty="0">
              <a:latin typeface="Baskerville" panose="02020502070401020303"/>
              <a:ea typeface="Baskerville" panose="02020502070401020303" pitchFamily="18" charset="0"/>
            </a:endParaRPr>
          </a:p>
        </p:txBody>
      </p:sp>
      <mc:AlternateContent xmlns:mc="http://schemas.openxmlformats.org/markup-compatibility/2006" xmlns:a14="http://schemas.microsoft.com/office/drawing/2010/main">
        <mc:Choice Requires="a14">
          <p:sp>
            <p:nvSpPr>
              <p:cNvPr id="4" name="ZoneTexte 3"/>
              <p:cNvSpPr txBox="1"/>
              <p:nvPr/>
            </p:nvSpPr>
            <p:spPr>
              <a:xfrm>
                <a:off x="1247372" y="3896331"/>
                <a:ext cx="9163855" cy="492443"/>
              </a:xfrm>
              <a:prstGeom prst="rect">
                <a:avLst/>
              </a:prstGeom>
              <a:ln w="38100">
                <a:solidFill>
                  <a:schemeClr val="accent2"/>
                </a:solidFill>
              </a:ln>
            </p:spPr>
            <p:style>
              <a:lnRef idx="2">
                <a:schemeClr val="dk1"/>
              </a:lnRef>
              <a:fillRef idx="1">
                <a:schemeClr val="lt1"/>
              </a:fillRef>
              <a:effectRef idx="0">
                <a:schemeClr val="dk1"/>
              </a:effectRef>
              <a:fontRef idx="minor">
                <a:schemeClr val="dk1"/>
              </a:fontRef>
            </p:style>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fr-FR" sz="3200" b="0" i="1" smtClean="0">
                          <a:latin typeface="Cambria Math" panose="02040503050406030204" pitchFamily="18" charset="0"/>
                        </a:rPr>
                        <m:t>𝐶𝐴</m:t>
                      </m:r>
                      <m:r>
                        <a:rPr lang="fr-FR" sz="3200" b="0" i="1" smtClean="0">
                          <a:latin typeface="Cambria Math" panose="02040503050406030204" pitchFamily="18" charset="0"/>
                        </a:rPr>
                        <m:t>=</m:t>
                      </m:r>
                      <m:r>
                        <a:rPr lang="fr-FR" sz="3200" b="0" i="1" smtClean="0">
                          <a:latin typeface="Cambria Math" panose="02040503050406030204" pitchFamily="18" charset="0"/>
                        </a:rPr>
                        <m:t>𝑃𝑟𝑖𝑥</m:t>
                      </m:r>
                      <m:r>
                        <a:rPr lang="fr-FR" sz="3200" b="0" i="1" smtClean="0">
                          <a:latin typeface="Cambria Math" panose="02040503050406030204" pitchFamily="18" charset="0"/>
                        </a:rPr>
                        <m:t> </m:t>
                      </m:r>
                      <m:r>
                        <a:rPr lang="fr-FR" sz="3200" b="0" i="1" smtClean="0">
                          <a:latin typeface="Cambria Math" panose="02040503050406030204" pitchFamily="18" charset="0"/>
                        </a:rPr>
                        <m:t>𝑑𝑒</m:t>
                      </m:r>
                      <m:r>
                        <a:rPr lang="fr-FR" sz="3200" b="0" i="1" smtClean="0">
                          <a:latin typeface="Cambria Math" panose="02040503050406030204" pitchFamily="18" charset="0"/>
                        </a:rPr>
                        <m:t> </m:t>
                      </m:r>
                      <m:r>
                        <a:rPr lang="fr-FR" sz="3200" b="0" i="1" smtClean="0">
                          <a:latin typeface="Cambria Math" panose="02040503050406030204" pitchFamily="18" charset="0"/>
                        </a:rPr>
                        <m:t>𝑣𝑒𝑛𝑡𝑒</m:t>
                      </m:r>
                      <m:r>
                        <a:rPr lang="fr-FR" sz="3200" b="0" i="1" smtClean="0">
                          <a:latin typeface="Cambria Math" panose="02040503050406030204" pitchFamily="18" charset="0"/>
                        </a:rPr>
                        <m:t> </m:t>
                      </m:r>
                      <m:r>
                        <a:rPr lang="fr-FR" sz="3200" b="0" i="1" smtClean="0">
                          <a:latin typeface="Cambria Math" panose="02040503050406030204" pitchFamily="18" charset="0"/>
                        </a:rPr>
                        <m:t>𝑢𝑛𝑖𝑡𝑎𝑖𝑟𝑒</m:t>
                      </m:r>
                      <m:r>
                        <a:rPr lang="fr-FR" sz="3200" b="0" i="1" smtClean="0">
                          <a:latin typeface="Cambria Math" panose="02040503050406030204" pitchFamily="18" charset="0"/>
                          <a:ea typeface="Cambria Math" panose="02040503050406030204" pitchFamily="18" charset="0"/>
                        </a:rPr>
                        <m:t>×</m:t>
                      </m:r>
                      <m:r>
                        <a:rPr lang="fr-FR" sz="3200" b="0" i="1" smtClean="0">
                          <a:latin typeface="Cambria Math" panose="02040503050406030204" pitchFamily="18" charset="0"/>
                          <a:ea typeface="Cambria Math" panose="02040503050406030204" pitchFamily="18" charset="0"/>
                        </a:rPr>
                        <m:t>𝑄𝑢𝑎𝑛𝑡𝑖𝑡</m:t>
                      </m:r>
                      <m:r>
                        <a:rPr lang="fr-FR" sz="3200" b="0" i="1" smtClean="0">
                          <a:latin typeface="Cambria Math" panose="02040503050406030204" pitchFamily="18" charset="0"/>
                          <a:ea typeface="Cambria Math" panose="02040503050406030204" pitchFamily="18" charset="0"/>
                        </a:rPr>
                        <m:t>é</m:t>
                      </m:r>
                      <m:r>
                        <a:rPr lang="fr-FR" sz="3200" b="0" i="1" smtClean="0">
                          <a:latin typeface="Cambria Math" panose="02040503050406030204" pitchFamily="18" charset="0"/>
                          <a:ea typeface="Cambria Math" panose="02040503050406030204" pitchFamily="18" charset="0"/>
                        </a:rPr>
                        <m:t>𝑠</m:t>
                      </m:r>
                      <m:r>
                        <a:rPr lang="fr-FR" sz="3200" b="0" i="1" smtClean="0">
                          <a:latin typeface="Cambria Math" panose="02040503050406030204" pitchFamily="18" charset="0"/>
                          <a:ea typeface="Cambria Math" panose="02040503050406030204" pitchFamily="18" charset="0"/>
                        </a:rPr>
                        <m:t> </m:t>
                      </m:r>
                      <m:r>
                        <a:rPr lang="fr-FR" sz="3200" b="0" i="1" smtClean="0">
                          <a:latin typeface="Cambria Math" panose="02040503050406030204" pitchFamily="18" charset="0"/>
                          <a:ea typeface="Cambria Math" panose="02040503050406030204" pitchFamily="18" charset="0"/>
                        </a:rPr>
                        <m:t>𝑣𝑒𝑛𝑑𝑢𝑒𝑠</m:t>
                      </m:r>
                    </m:oMath>
                  </m:oMathPara>
                </a14:m>
                <a:endParaRPr lang="fr-FR" sz="2000" dirty="0"/>
              </a:p>
            </p:txBody>
          </p:sp>
        </mc:Choice>
        <mc:Fallback xmlns="">
          <p:sp>
            <p:nvSpPr>
              <p:cNvPr id="4" name="ZoneTexte 3"/>
              <p:cNvSpPr txBox="1">
                <a:spLocks noRot="1" noChangeAspect="1" noMove="1" noResize="1" noEditPoints="1" noAdjustHandles="1" noChangeArrowheads="1" noChangeShapeType="1" noTextEdit="1"/>
              </p:cNvSpPr>
              <p:nvPr/>
            </p:nvSpPr>
            <p:spPr>
              <a:xfrm>
                <a:off x="1247372" y="3896331"/>
                <a:ext cx="9163855" cy="492443"/>
              </a:xfrm>
              <a:prstGeom prst="rect">
                <a:avLst/>
              </a:prstGeom>
              <a:blipFill rotWithShape="0">
                <a:blip r:embed="rId2"/>
                <a:stretch>
                  <a:fillRect/>
                </a:stretch>
              </a:blipFill>
              <a:ln w="38100">
                <a:solidFill>
                  <a:schemeClr val="accent2"/>
                </a:solidFill>
              </a:ln>
            </p:spPr>
            <p:txBody>
              <a:bodyPr/>
              <a:lstStyle/>
              <a:p>
                <a:r>
                  <a:rPr lang="fr-FR">
                    <a:noFill/>
                  </a:rPr>
                  <a:t> </a:t>
                </a:r>
              </a:p>
            </p:txBody>
          </p:sp>
        </mc:Fallback>
      </mc:AlternateContent>
    </p:spTree>
    <p:extLst>
      <p:ext uri="{BB962C8B-B14F-4D97-AF65-F5344CB8AC3E}">
        <p14:creationId xmlns:p14="http://schemas.microsoft.com/office/powerpoint/2010/main" val="4049780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4DE127-332F-5A4A-9E28-2C7B7FB05BB0}"/>
              </a:ext>
            </a:extLst>
          </p:cNvPr>
          <p:cNvSpPr>
            <a:spLocks noGrp="1"/>
          </p:cNvSpPr>
          <p:nvPr>
            <p:ph type="title"/>
          </p:nvPr>
        </p:nvSpPr>
        <p:spPr/>
        <p:txBody>
          <a:bodyPr/>
          <a:lstStyle/>
          <a:p>
            <a:r>
              <a:rPr lang="fr-FR" sz="4000" u="sng" dirty="0">
                <a:solidFill>
                  <a:schemeClr val="accent2">
                    <a:lumMod val="75000"/>
                  </a:schemeClr>
                </a:solidFill>
                <a:latin typeface="Baskerville" panose="02020502070401020303" pitchFamily="18" charset="0"/>
                <a:ea typeface="Baskerville" panose="02020502070401020303" pitchFamily="18" charset="0"/>
              </a:rPr>
              <a:t>Représentation graphique :</a:t>
            </a:r>
            <a:br>
              <a:rPr lang="fr-MA" dirty="0"/>
            </a:br>
            <a:endParaRPr lang="fr-FR" dirty="0"/>
          </a:p>
        </p:txBody>
      </p:sp>
      <mc:AlternateContent xmlns:mc="http://schemas.openxmlformats.org/markup-compatibility/2006" xmlns:a14="http://schemas.microsoft.com/office/drawing/2010/main">
        <mc:Choice Requires="a14">
          <p:sp>
            <p:nvSpPr>
              <p:cNvPr id="3" name="Espace réservé du contenu 2">
                <a:extLst>
                  <a:ext uri="{FF2B5EF4-FFF2-40B4-BE49-F238E27FC236}">
                    <a16:creationId xmlns:a16="http://schemas.microsoft.com/office/drawing/2014/main" id="{803147CF-FA2C-584A-B74D-ABE8AEBCAD30}"/>
                  </a:ext>
                </a:extLst>
              </p:cNvPr>
              <p:cNvSpPr>
                <a:spLocks noGrp="1"/>
              </p:cNvSpPr>
              <p:nvPr>
                <p:ph idx="1"/>
              </p:nvPr>
            </p:nvSpPr>
            <p:spPr>
              <a:xfrm>
                <a:off x="790161" y="1168813"/>
                <a:ext cx="10611678" cy="5318126"/>
              </a:xfrm>
              <a:solidFill>
                <a:schemeClr val="bg1">
                  <a:lumMod val="85000"/>
                </a:schemeClr>
              </a:solidFill>
            </p:spPr>
            <p:txBody>
              <a:bodyPr>
                <a:normAutofit lnSpcReduction="10000"/>
              </a:bodyPr>
              <a:lstStyle/>
              <a:p>
                <a:r>
                  <a:rPr lang="fr-FR" b="1" i="1" dirty="0">
                    <a:solidFill>
                      <a:schemeClr val="accent1">
                        <a:lumMod val="50000"/>
                      </a:schemeClr>
                    </a:solidFill>
                    <a:latin typeface="Baskerville" panose="02020502070401020303" pitchFamily="18" charset="0"/>
                    <a:ea typeface="Baskerville" panose="02020502070401020303" pitchFamily="18" charset="0"/>
                  </a:rPr>
                  <a:t>La marge sur coût variable</a:t>
                </a:r>
                <a:r>
                  <a:rPr lang="fr-FR" dirty="0">
                    <a:solidFill>
                      <a:schemeClr val="accent1">
                        <a:lumMod val="50000"/>
                      </a:schemeClr>
                    </a:solidFill>
                    <a:latin typeface="Baskerville" panose="02020502070401020303" pitchFamily="18" charset="0"/>
                    <a:ea typeface="Baskerville" panose="02020502070401020303" pitchFamily="18" charset="0"/>
                  </a:rPr>
                  <a:t> </a:t>
                </a:r>
                <a:r>
                  <a:rPr lang="fr-FR" dirty="0">
                    <a:latin typeface="Baskerville" panose="02020502070401020303" pitchFamily="18" charset="0"/>
                    <a:ea typeface="Baskerville" panose="02020502070401020303" pitchFamily="18" charset="0"/>
                  </a:rPr>
                  <a:t>peut être représentée par une fonction linéaire du type : </a:t>
                </a:r>
                <a:endParaRPr lang="fr-MA" dirty="0">
                  <a:latin typeface="Baskerville" panose="02020502070401020303" pitchFamily="18" charset="0"/>
                  <a:ea typeface="Baskerville" panose="02020502070401020303" pitchFamily="18" charset="0"/>
                </a:endParaRPr>
              </a:p>
              <a:p>
                <a:pPr marL="0" indent="0">
                  <a:lnSpc>
                    <a:spcPct val="100000"/>
                  </a:lnSpc>
                  <a:spcBef>
                    <a:spcPts val="1200"/>
                  </a:spcBef>
                  <a:spcAft>
                    <a:spcPts val="1200"/>
                  </a:spcAft>
                  <a:buNone/>
                </a:pPr>
                <a14:m>
                  <m:oMathPara xmlns:m="http://schemas.openxmlformats.org/officeDocument/2006/math">
                    <m:oMathParaPr>
                      <m:jc m:val="center"/>
                    </m:oMathParaPr>
                    <m:oMath xmlns:m="http://schemas.openxmlformats.org/officeDocument/2006/math">
                      <m:d>
                        <m:dPr>
                          <m:ctrlPr>
                            <a:rPr lang="fr-MA" i="1">
                              <a:latin typeface="Cambria Math" panose="02040503050406030204" pitchFamily="18" charset="0"/>
                            </a:rPr>
                          </m:ctrlPr>
                        </m:dPr>
                        <m:e>
                          <m:r>
                            <a:rPr lang="fr-FR" i="1">
                              <a:latin typeface="Cambria Math" panose="02040503050406030204" pitchFamily="18" charset="0"/>
                            </a:rPr>
                            <m:t>1</m:t>
                          </m:r>
                        </m:e>
                      </m:d>
                      <m:r>
                        <a:rPr lang="fr-FR" i="1">
                          <a:latin typeface="Cambria Math" panose="02040503050406030204" pitchFamily="18" charset="0"/>
                        </a:rPr>
                        <m:t> :  </m:t>
                      </m:r>
                      <m:r>
                        <a:rPr lang="fr-FR" i="1">
                          <a:latin typeface="Cambria Math" panose="02040503050406030204" pitchFamily="18" charset="0"/>
                        </a:rPr>
                        <m:t>𝑦</m:t>
                      </m:r>
                      <m:r>
                        <a:rPr lang="fr-FR" i="1">
                          <a:latin typeface="Cambria Math" panose="02040503050406030204" pitchFamily="18" charset="0"/>
                        </a:rPr>
                        <m:t> = </m:t>
                      </m:r>
                      <m:r>
                        <a:rPr lang="fr-FR" i="1">
                          <a:latin typeface="Cambria Math" panose="02040503050406030204" pitchFamily="18" charset="0"/>
                        </a:rPr>
                        <m:t>𝑎𝑥</m:t>
                      </m:r>
                      <m:r>
                        <a:rPr lang="fr-FR" i="1">
                          <a:latin typeface="Cambria Math" panose="02040503050406030204" pitchFamily="18" charset="0"/>
                        </a:rPr>
                        <m:t>   ;   </m:t>
                      </m:r>
                      <m:r>
                        <a:rPr lang="fr-FR" i="1">
                          <a:latin typeface="Cambria Math" panose="02040503050406030204" pitchFamily="18" charset="0"/>
                        </a:rPr>
                        <m:t>𝑎𝑣𝑒𝑐</m:t>
                      </m:r>
                      <m:r>
                        <a:rPr lang="fr-FR" i="1">
                          <a:latin typeface="Cambria Math" panose="02040503050406030204" pitchFamily="18" charset="0"/>
                        </a:rPr>
                        <m:t> </m:t>
                      </m:r>
                      <m:d>
                        <m:dPr>
                          <m:begChr m:val="{"/>
                          <m:endChr m:val=""/>
                          <m:ctrlPr>
                            <a:rPr lang="fr-MA" i="1">
                              <a:latin typeface="Cambria Math" panose="02040503050406030204" pitchFamily="18" charset="0"/>
                            </a:rPr>
                          </m:ctrlPr>
                        </m:dPr>
                        <m:e>
                          <m:eqArr>
                            <m:eqArrPr>
                              <m:ctrlPr>
                                <a:rPr lang="fr-MA" i="1">
                                  <a:latin typeface="Cambria Math" panose="02040503050406030204" pitchFamily="18" charset="0"/>
                                </a:rPr>
                              </m:ctrlPr>
                            </m:eqArrPr>
                            <m:e>
                              <m:r>
                                <a:rPr lang="fr-FR" i="1">
                                  <a:latin typeface="Cambria Math" panose="02040503050406030204" pitchFamily="18" charset="0"/>
                                </a:rPr>
                                <m:t>𝑎</m:t>
                              </m:r>
                              <m:r>
                                <a:rPr lang="fr-FR" b="0" i="1" smtClean="0">
                                  <a:latin typeface="Cambria Math" panose="02040503050406030204" pitchFamily="18" charset="0"/>
                                </a:rPr>
                                <m:t>   </m:t>
                              </m:r>
                              <m:r>
                                <a:rPr lang="fr-FR" i="1">
                                  <a:latin typeface="Cambria Math" panose="02040503050406030204" pitchFamily="18" charset="0"/>
                                </a:rPr>
                                <m:t>:</m:t>
                              </m:r>
                              <m:r>
                                <a:rPr lang="fr-FR" b="0" i="1" smtClean="0">
                                  <a:latin typeface="Cambria Math" panose="02040503050406030204" pitchFamily="18" charset="0"/>
                                </a:rPr>
                                <m:t>   </m:t>
                              </m:r>
                              <m:r>
                                <a:rPr lang="fr-FR" i="1">
                                  <a:latin typeface="Cambria Math" panose="02040503050406030204" pitchFamily="18" charset="0"/>
                                </a:rPr>
                                <m:t>𝑇𝑀𝐶𝑉</m:t>
                              </m:r>
                            </m:e>
                            <m:e>
                              <m:r>
                                <a:rPr lang="fr-FR" i="1">
                                  <a:latin typeface="Cambria Math" panose="02040503050406030204" pitchFamily="18" charset="0"/>
                                </a:rPr>
                                <m:t>𝑒𝑡</m:t>
                              </m:r>
                            </m:e>
                            <m:e>
                              <m:r>
                                <a:rPr lang="fr-FR" i="1">
                                  <a:latin typeface="Cambria Math" panose="02040503050406030204" pitchFamily="18" charset="0"/>
                                </a:rPr>
                                <m:t>𝑥</m:t>
                              </m:r>
                              <m:r>
                                <a:rPr lang="fr-FR" b="0" i="1" smtClean="0">
                                  <a:latin typeface="Cambria Math" panose="02040503050406030204" pitchFamily="18" charset="0"/>
                                </a:rPr>
                                <m:t>   </m:t>
                              </m:r>
                              <m:r>
                                <a:rPr lang="fr-FR" i="1">
                                  <a:latin typeface="Cambria Math" panose="02040503050406030204" pitchFamily="18" charset="0"/>
                                </a:rPr>
                                <m:t>:</m:t>
                              </m:r>
                              <m:r>
                                <a:rPr lang="fr-FR" b="0" i="1" smtClean="0">
                                  <a:latin typeface="Cambria Math" panose="02040503050406030204" pitchFamily="18" charset="0"/>
                                </a:rPr>
                                <m:t>  </m:t>
                              </m:r>
                              <m:r>
                                <a:rPr lang="fr-FR" i="1">
                                  <a:latin typeface="Cambria Math" panose="02040503050406030204" pitchFamily="18" charset="0"/>
                                </a:rPr>
                                <m:t>𝐶𝐴</m:t>
                              </m:r>
                            </m:e>
                          </m:eqArr>
                        </m:e>
                      </m:d>
                      <m:r>
                        <a:rPr lang="fr-FR" i="1">
                          <a:latin typeface="Cambria Math" panose="02040503050406030204" pitchFamily="18" charset="0"/>
                        </a:rPr>
                        <m:t> </m:t>
                      </m:r>
                    </m:oMath>
                  </m:oMathPara>
                </a14:m>
                <a:endParaRPr lang="fr-MA" dirty="0"/>
              </a:p>
              <a:p>
                <a:r>
                  <a:rPr lang="fr-FR" b="1" i="1" dirty="0">
                    <a:solidFill>
                      <a:schemeClr val="accent1">
                        <a:lumMod val="50000"/>
                      </a:schemeClr>
                    </a:solidFill>
                    <a:latin typeface="Baskerville" panose="02020502070401020303" pitchFamily="18" charset="0"/>
                    <a:ea typeface="Baskerville" panose="02020502070401020303" pitchFamily="18" charset="0"/>
                  </a:rPr>
                  <a:t>Les charges fixes</a:t>
                </a:r>
                <a:r>
                  <a:rPr lang="fr-FR" dirty="0">
                    <a:solidFill>
                      <a:schemeClr val="accent1">
                        <a:lumMod val="50000"/>
                      </a:schemeClr>
                    </a:solidFill>
                    <a:latin typeface="Baskerville" panose="02020502070401020303" pitchFamily="18" charset="0"/>
                    <a:ea typeface="Baskerville" panose="02020502070401020303" pitchFamily="18" charset="0"/>
                  </a:rPr>
                  <a:t> </a:t>
                </a:r>
                <a:r>
                  <a:rPr lang="fr-FR" dirty="0">
                    <a:latin typeface="Baskerville" panose="02020502070401020303" pitchFamily="18" charset="0"/>
                    <a:ea typeface="Baskerville" panose="02020502070401020303" pitchFamily="18" charset="0"/>
                  </a:rPr>
                  <a:t>peuvent être représentées par une fonction linéaire du type : </a:t>
                </a:r>
                <a:endParaRPr lang="fr-MA" dirty="0">
                  <a:latin typeface="Baskerville" panose="02020502070401020303" pitchFamily="18" charset="0"/>
                  <a:ea typeface="Baskerville" panose="02020502070401020303" pitchFamily="18" charset="0"/>
                </a:endParaRPr>
              </a:p>
              <a:p>
                <a:pPr marL="0" indent="0">
                  <a:lnSpc>
                    <a:spcPct val="100000"/>
                  </a:lnSpc>
                  <a:spcBef>
                    <a:spcPts val="1200"/>
                  </a:spcBef>
                  <a:spcAft>
                    <a:spcPts val="1200"/>
                  </a:spcAft>
                  <a:buNone/>
                </a:pPr>
                <a14:m>
                  <m:oMathPara xmlns:m="http://schemas.openxmlformats.org/officeDocument/2006/math">
                    <m:oMathParaPr>
                      <m:jc m:val="center"/>
                    </m:oMathParaPr>
                    <m:oMath xmlns:m="http://schemas.openxmlformats.org/officeDocument/2006/math">
                      <m:d>
                        <m:dPr>
                          <m:ctrlPr>
                            <a:rPr lang="fr-MA" i="1">
                              <a:latin typeface="Cambria Math" panose="02040503050406030204" pitchFamily="18" charset="0"/>
                            </a:rPr>
                          </m:ctrlPr>
                        </m:dPr>
                        <m:e>
                          <m:r>
                            <a:rPr lang="fr-FR" i="1">
                              <a:latin typeface="Cambria Math" panose="02040503050406030204" pitchFamily="18" charset="0"/>
                            </a:rPr>
                            <m:t>2</m:t>
                          </m:r>
                        </m:e>
                      </m:d>
                      <m:r>
                        <a:rPr lang="fr-FR" i="1">
                          <a:latin typeface="Cambria Math" panose="02040503050406030204" pitchFamily="18" charset="0"/>
                        </a:rPr>
                        <m:t>  :  </m:t>
                      </m:r>
                      <m:r>
                        <a:rPr lang="fr-FR" i="1">
                          <a:latin typeface="Cambria Math" panose="02040503050406030204" pitchFamily="18" charset="0"/>
                        </a:rPr>
                        <m:t>𝑦</m:t>
                      </m:r>
                      <m:r>
                        <a:rPr lang="fr-FR" i="1">
                          <a:latin typeface="Cambria Math" panose="02040503050406030204" pitchFamily="18" charset="0"/>
                        </a:rPr>
                        <m:t> = </m:t>
                      </m:r>
                      <m:r>
                        <a:rPr lang="fr-FR" i="1">
                          <a:latin typeface="Cambria Math" panose="02040503050406030204" pitchFamily="18" charset="0"/>
                        </a:rPr>
                        <m:t>𝑏</m:t>
                      </m:r>
                    </m:oMath>
                  </m:oMathPara>
                </a14:m>
                <a:br>
                  <a:rPr lang="en-US" dirty="0"/>
                </a:br>
                <a:endParaRPr lang="fr-MA" dirty="0"/>
              </a:p>
              <a:p>
                <a:r>
                  <a:rPr lang="fr-FR" b="1" i="1" dirty="0">
                    <a:solidFill>
                      <a:schemeClr val="accent1">
                        <a:lumMod val="50000"/>
                      </a:schemeClr>
                    </a:solidFill>
                    <a:latin typeface="Baskerville" panose="02020502070401020303" pitchFamily="18" charset="0"/>
                    <a:ea typeface="Baskerville" panose="02020502070401020303" pitchFamily="18" charset="0"/>
                  </a:rPr>
                  <a:t>Le seuil de rentabilité</a:t>
                </a:r>
                <a:r>
                  <a:rPr lang="fr-FR" dirty="0">
                    <a:solidFill>
                      <a:schemeClr val="accent1">
                        <a:lumMod val="50000"/>
                      </a:schemeClr>
                    </a:solidFill>
                    <a:latin typeface="Baskerville" panose="02020502070401020303" pitchFamily="18" charset="0"/>
                    <a:ea typeface="Baskerville" panose="02020502070401020303" pitchFamily="18" charset="0"/>
                  </a:rPr>
                  <a:t> </a:t>
                </a:r>
                <a:r>
                  <a:rPr lang="fr-FR" dirty="0">
                    <a:latin typeface="Baskerville" panose="02020502070401020303" pitchFamily="18" charset="0"/>
                    <a:ea typeface="Baskerville" panose="02020502070401020303" pitchFamily="18" charset="0"/>
                  </a:rPr>
                  <a:t>peut se représenter graphiquement par l’intersection des droites (1) et (2)</a:t>
                </a:r>
                <a:r>
                  <a:rPr lang="fr-FR" b="1" i="1" dirty="0">
                    <a:latin typeface="Baskerville" panose="02020502070401020303" pitchFamily="18" charset="0"/>
                    <a:ea typeface="Baskerville" panose="02020502070401020303" pitchFamily="18" charset="0"/>
                  </a:rPr>
                  <a:t> </a:t>
                </a:r>
              </a:p>
              <a:p>
                <a:pPr marL="0" indent="0">
                  <a:buNone/>
                </a:pPr>
                <a:r>
                  <a:rPr lang="fr-FR" i="1" dirty="0"/>
                  <a:t>                         </a:t>
                </a:r>
              </a:p>
              <a:p>
                <a:pPr marL="0" indent="0" algn="ctr">
                  <a:buNone/>
                </a:pPr>
                <a:r>
                  <a:rPr lang="fr-FR" i="1" dirty="0">
                    <a:solidFill>
                      <a:schemeClr val="accent2">
                        <a:lumMod val="60000"/>
                        <a:lumOff val="40000"/>
                      </a:schemeClr>
                    </a:solidFill>
                    <a:latin typeface="Bookman Old Style" panose="02050604050505020204" pitchFamily="18" charset="0"/>
                  </a:rPr>
                  <a:t>(</a:t>
                </a:r>
                <a:r>
                  <a:rPr lang="fr-FR" i="1" dirty="0">
                    <a:latin typeface="Bookman Old Style" panose="02050604050505020204" pitchFamily="18" charset="0"/>
                  </a:rPr>
                  <a:t>Regarder le graphique suivant</a:t>
                </a:r>
                <a:r>
                  <a:rPr lang="fr-FR" i="1" dirty="0">
                    <a:solidFill>
                      <a:schemeClr val="accent2">
                        <a:lumMod val="60000"/>
                        <a:lumOff val="40000"/>
                      </a:schemeClr>
                    </a:solidFill>
                    <a:latin typeface="Bookman Old Style" panose="02050604050505020204" pitchFamily="18" charset="0"/>
                  </a:rPr>
                  <a:t>)</a:t>
                </a:r>
                <a:endParaRPr lang="fr-MA" dirty="0">
                  <a:latin typeface="Bookman Old Style" panose="02050604050505020204" pitchFamily="18" charset="0"/>
                </a:endParaRPr>
              </a:p>
              <a:p>
                <a:endParaRPr lang="fr-FR" dirty="0"/>
              </a:p>
            </p:txBody>
          </p:sp>
        </mc:Choice>
        <mc:Fallback xmlns="">
          <p:sp>
            <p:nvSpPr>
              <p:cNvPr id="3" name="Espace réservé du contenu 2">
                <a:extLst>
                  <a:ext uri="{FF2B5EF4-FFF2-40B4-BE49-F238E27FC236}">
                    <a16:creationId xmlns:a16="http://schemas.microsoft.com/office/drawing/2014/main" id="{803147CF-FA2C-584A-B74D-ABE8AEBCAD30}"/>
                  </a:ext>
                </a:extLst>
              </p:cNvPr>
              <p:cNvSpPr>
                <a:spLocks noGrp="1" noRot="1" noChangeAspect="1" noMove="1" noResize="1" noEditPoints="1" noAdjustHandles="1" noChangeArrowheads="1" noChangeShapeType="1" noTextEdit="1"/>
              </p:cNvSpPr>
              <p:nvPr>
                <p:ph idx="1"/>
              </p:nvPr>
            </p:nvSpPr>
            <p:spPr>
              <a:xfrm>
                <a:off x="790161" y="1168813"/>
                <a:ext cx="10611678" cy="5318126"/>
              </a:xfrm>
              <a:blipFill>
                <a:blip r:embed="rId2"/>
                <a:stretch>
                  <a:fillRect l="-1034" t="-2638" r="-575" b="-2408"/>
                </a:stretch>
              </a:blipFill>
            </p:spPr>
            <p:txBody>
              <a:bodyPr/>
              <a:lstStyle/>
              <a:p>
                <a:r>
                  <a:rPr lang="fr-FR">
                    <a:noFill/>
                  </a:rPr>
                  <a:t> </a:t>
                </a:r>
              </a:p>
            </p:txBody>
          </p:sp>
        </mc:Fallback>
      </mc:AlternateContent>
    </p:spTree>
    <p:extLst>
      <p:ext uri="{BB962C8B-B14F-4D97-AF65-F5344CB8AC3E}">
        <p14:creationId xmlns:p14="http://schemas.microsoft.com/office/powerpoint/2010/main" val="2552222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DEE334D8-562C-EC47-9403-E84534B3D9C0}"/>
              </a:ext>
            </a:extLst>
          </p:cNvPr>
          <p:cNvPicPr>
            <a:picLocks noGrp="1" noChangeAspect="1"/>
          </p:cNvPicPr>
          <p:nvPr>
            <p:ph idx="1"/>
          </p:nvPr>
        </p:nvPicPr>
        <p:blipFill>
          <a:blip r:embed="rId2"/>
          <a:stretch>
            <a:fillRect/>
          </a:stretch>
        </p:blipFill>
        <p:spPr>
          <a:xfrm>
            <a:off x="2052646" y="777240"/>
            <a:ext cx="8086708" cy="5303520"/>
          </a:xfrm>
          <a:ln w="38100">
            <a:solidFill>
              <a:schemeClr val="accent2"/>
            </a:solidFill>
          </a:ln>
        </p:spPr>
      </p:pic>
    </p:spTree>
    <p:extLst>
      <p:ext uri="{BB962C8B-B14F-4D97-AF65-F5344CB8AC3E}">
        <p14:creationId xmlns:p14="http://schemas.microsoft.com/office/powerpoint/2010/main" val="2900437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Espace réservé du contenu 3">
                <a:extLst>
                  <a:ext uri="{FF2B5EF4-FFF2-40B4-BE49-F238E27FC236}">
                    <a16:creationId xmlns:a16="http://schemas.microsoft.com/office/drawing/2014/main" id="{3066B2FC-50A9-EB41-960A-1926E4FDD48C}"/>
                  </a:ext>
                </a:extLst>
              </p:cNvPr>
              <p:cNvGraphicFramePr>
                <a:graphicFrameLocks noGrp="1"/>
              </p:cNvGraphicFramePr>
              <p:nvPr>
                <p:ph idx="1"/>
                <p:extLst>
                  <p:ext uri="{D42A27DB-BD31-4B8C-83A1-F6EECF244321}">
                    <p14:modId xmlns:p14="http://schemas.microsoft.com/office/powerpoint/2010/main" val="3666411408"/>
                  </p:ext>
                </p:extLst>
              </p:nvPr>
            </p:nvGraphicFramePr>
            <p:xfrm>
              <a:off x="1285461" y="1619251"/>
              <a:ext cx="4476750" cy="29146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Choice>
        <mc:Fallback xmlns="">
          <p:graphicFrame>
            <p:nvGraphicFramePr>
              <p:cNvPr id="4" name="Espace réservé du contenu 3">
                <a:extLst>
                  <a:ext uri="{FF2B5EF4-FFF2-40B4-BE49-F238E27FC236}">
                    <a16:creationId xmlns="" xmlns:a16="http://schemas.microsoft.com/office/drawing/2014/main" xmlns:a14="http://schemas.microsoft.com/office/drawing/2010/main" id="{3066B2FC-50A9-EB41-960A-1926E4FDD48C}"/>
                  </a:ext>
                </a:extLst>
              </p:cNvPr>
              <p:cNvGraphicFramePr>
                <a:graphicFrameLocks noGrp="1"/>
              </p:cNvGraphicFramePr>
              <p:nvPr>
                <p:ph idx="1"/>
                <p:extLst>
                  <p:ext uri="{D42A27DB-BD31-4B8C-83A1-F6EECF244321}">
                    <p14:modId xmlns:p14="http://schemas.microsoft.com/office/powerpoint/2010/main" val="3666411408"/>
                  </p:ext>
                </p:extLst>
              </p:nvPr>
            </p:nvGraphicFramePr>
            <p:xfrm>
              <a:off x="1285461" y="1619251"/>
              <a:ext cx="4476750" cy="291464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mc:Fallback>
      </mc:AlternateContent>
      <mc:AlternateContent xmlns:mc="http://schemas.openxmlformats.org/markup-compatibility/2006" xmlns:a14="http://schemas.microsoft.com/office/drawing/2010/main">
        <mc:Choice Requires="a14">
          <p:graphicFrame>
            <p:nvGraphicFramePr>
              <p:cNvPr id="5" name="Diagramme 4">
                <a:extLst>
                  <a:ext uri="{FF2B5EF4-FFF2-40B4-BE49-F238E27FC236}">
                    <a16:creationId xmlns:a16="http://schemas.microsoft.com/office/drawing/2014/main" id="{0BA92862-BB56-2C4F-9FC8-3EE1A1DF6D88}"/>
                  </a:ext>
                </a:extLst>
              </p:cNvPr>
              <p:cNvGraphicFramePr/>
              <p:nvPr>
                <p:extLst>
                  <p:ext uri="{D42A27DB-BD31-4B8C-83A1-F6EECF244321}">
                    <p14:modId xmlns:p14="http://schemas.microsoft.com/office/powerpoint/2010/main" val="3851685847"/>
                  </p:ext>
                </p:extLst>
              </p:nvPr>
            </p:nvGraphicFramePr>
            <p:xfrm>
              <a:off x="7291484" y="1619251"/>
              <a:ext cx="3648710" cy="2914649"/>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mc:Choice>
        <mc:Fallback xmlns="">
          <p:graphicFrame>
            <p:nvGraphicFramePr>
              <p:cNvPr id="5" name="Diagramme 4">
                <a:extLst>
                  <a:ext uri="{FF2B5EF4-FFF2-40B4-BE49-F238E27FC236}">
                    <a16:creationId xmlns:a16="http://schemas.microsoft.com/office/drawing/2014/main" xmlns="" xmlns:a14="http://schemas.microsoft.com/office/drawing/2010/main" id="{0BA92862-BB56-2C4F-9FC8-3EE1A1DF6D88}"/>
                  </a:ext>
                </a:extLst>
              </p:cNvPr>
              <p:cNvGraphicFramePr/>
              <p:nvPr>
                <p:extLst>
                  <p:ext uri="{D42A27DB-BD31-4B8C-83A1-F6EECF244321}">
                    <p14:modId xmlns:p14="http://schemas.microsoft.com/office/powerpoint/2010/main" val="3851685847"/>
                  </p:ext>
                </p:extLst>
              </p:nvPr>
            </p:nvGraphicFramePr>
            <p:xfrm>
              <a:off x="7291484" y="1619251"/>
              <a:ext cx="3648710" cy="2914649"/>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mc:Fallback>
      </mc:AlternateContent>
    </p:spTree>
    <p:extLst>
      <p:ext uri="{BB962C8B-B14F-4D97-AF65-F5344CB8AC3E}">
        <p14:creationId xmlns:p14="http://schemas.microsoft.com/office/powerpoint/2010/main" val="27917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1587</TotalTime>
  <Words>735</Words>
  <Application>Microsoft Office PowerPoint</Application>
  <PresentationFormat>Widescreen</PresentationFormat>
  <Paragraphs>83</Paragraphs>
  <Slides>21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Baskerville</vt:lpstr>
      <vt:lpstr>Bell MT</vt:lpstr>
      <vt:lpstr>Bookman Old Style</vt:lpstr>
      <vt:lpstr>Calibri</vt:lpstr>
      <vt:lpstr>Calibri Light</vt:lpstr>
      <vt:lpstr>Cambria Math</vt:lpstr>
      <vt:lpstr>Edwardian Script ITC</vt:lpstr>
      <vt:lpstr>Thème Office</vt:lpstr>
      <vt:lpstr>PowerPoint Presentation</vt:lpstr>
      <vt:lpstr>Plan:</vt:lpstr>
      <vt:lpstr>Définition:</vt:lpstr>
      <vt:lpstr>Calcul du seuil de rentabilité mathématiquement:</vt:lpstr>
      <vt:lpstr>PowerPoint Presentation</vt:lpstr>
      <vt:lpstr>PowerPoint Presentation</vt:lpstr>
      <vt:lpstr>Représentation graphique : </vt:lpstr>
      <vt:lpstr>PowerPoint Presentation</vt:lpstr>
      <vt:lpstr>PowerPoint Presentation</vt:lpstr>
      <vt:lpstr>PowerPoint Presentation</vt:lpstr>
      <vt:lpstr>PowerPoint Presentation</vt:lpstr>
      <vt:lpstr>Utilités:</vt:lpstr>
      <vt:lpstr>Limites:</vt:lpstr>
      <vt:lpstr>Point mort:</vt:lpstr>
      <vt:lpstr>PowerPoint Presentation</vt:lpstr>
      <vt:lpstr>Les limites du point mort: </vt:lpstr>
      <vt:lpstr>Marge de sécurité: </vt:lpstr>
      <vt:lpstr>PowerPoint Presentation</vt:lpstr>
      <vt:lpstr>Levier opérationnel:</vt:lpstr>
      <vt:lpstr>PowerPoint Presentation</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TAHHAR.ANAS</dc:creator>
  <cp:lastModifiedBy>HP EliteBook 8440p</cp:lastModifiedBy>
  <cp:revision>54</cp:revision>
  <dcterms:created xsi:type="dcterms:W3CDTF">2021-05-25T11:09:39Z</dcterms:created>
  <dcterms:modified xsi:type="dcterms:W3CDTF">2022-12-21T16:36:52Z</dcterms:modified>
</cp:coreProperties>
</file>